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6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notesSlide40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73.png" ContentType="image/png"/>
  <Override PartName="/ppt/media/image72.png" ContentType="image/png"/>
  <Override PartName="/ppt/media/image71.png" ContentType="image/png"/>
  <Override PartName="/ppt/media/image70.jpeg" ContentType="image/jpeg"/>
  <Override PartName="/ppt/media/image69.png" ContentType="image/png"/>
  <Override PartName="/ppt/media/image68.png" ContentType="image/png"/>
  <Override PartName="/ppt/media/image67.png" ContentType="image/png"/>
  <Override PartName="/ppt/media/image66.png" ContentType="image/png"/>
  <Override PartName="/ppt/media/image61.png" ContentType="image/png"/>
  <Override PartName="/ppt/media/image57.jpeg" ContentType="image/jpeg"/>
  <Override PartName="/ppt/media/image56.png" ContentType="image/png"/>
  <Override PartName="/ppt/media/image74.png" ContentType="image/png"/>
  <Override PartName="/ppt/media/image52.jpeg" ContentType="image/jpeg"/>
  <Override PartName="/ppt/media/image50.jpeg" ContentType="image/jpeg"/>
  <Override PartName="/ppt/media/image49.jpeg" ContentType="image/jpeg"/>
  <Override PartName="/ppt/media/image47.jpeg" ContentType="image/jpeg"/>
  <Override PartName="/ppt/media/image46.jpeg" ContentType="image/jpeg"/>
  <Override PartName="/ppt/media/image45.png" ContentType="image/png"/>
  <Override PartName="/ppt/media/image44.jpeg" ContentType="image/jpeg"/>
  <Override PartName="/ppt/media/image43.jpeg" ContentType="image/jpeg"/>
  <Override PartName="/ppt/media/image60.png" ContentType="image/png"/>
  <Override PartName="/ppt/media/image42.jpeg" ContentType="image/jpeg"/>
  <Override PartName="/ppt/media/image41.jpeg" ContentType="image/jpeg"/>
  <Override PartName="/ppt/media/image39.jpeg" ContentType="image/jpeg"/>
  <Override PartName="/ppt/media/image13.png" ContentType="image/png"/>
  <Override PartName="/ppt/media/image11.png" ContentType="image/png"/>
  <Override PartName="/ppt/media/image10.png" ContentType="image/png"/>
  <Override PartName="/ppt/media/image37.jpeg" ContentType="image/jpeg"/>
  <Override PartName="/ppt/media/image14.png" ContentType="image/png"/>
  <Override PartName="/ppt/media/image16.png" ContentType="image/png"/>
  <Override PartName="/ppt/media/image6.jpeg" ContentType="image/jpeg"/>
  <Override PartName="/ppt/media/image18.png" ContentType="image/png"/>
  <Override PartName="/ppt/media/image24.png" ContentType="image/png"/>
  <Override PartName="/ppt/media/image28.png" ContentType="image/png"/>
  <Override PartName="/ppt/media/image58.png" ContentType="image/png"/>
  <Override PartName="/ppt/media/image33.png" ContentType="image/png"/>
  <Override PartName="/ppt/media/image59.png" ContentType="image/png"/>
  <Override PartName="/ppt/media/image34.png" ContentType="image/png"/>
  <Override PartName="/ppt/media/image12.jpeg" ContentType="image/jpeg"/>
  <Override PartName="/ppt/media/image48.jpeg" ContentType="image/jpeg"/>
  <Override PartName="/ppt/media/image15.jpeg" ContentType="image/jpeg"/>
  <Override PartName="/ppt/media/image17.jpeg" ContentType="image/jpeg"/>
  <Override PartName="/ppt/media/image19.jpeg" ContentType="image/jpeg"/>
  <Override PartName="/ppt/media/image9.png" ContentType="image/png"/>
  <Override PartName="/ppt/media/image8.png" ContentType="image/png"/>
  <Override PartName="/ppt/media/image7.png" ContentType="image/png"/>
  <Override PartName="/ppt/media/image51.wmf" ContentType="image/x-wmf"/>
  <Override PartName="/ppt/media/image40.jpeg" ContentType="image/jpeg"/>
  <Override PartName="/ppt/media/image1.png" ContentType="image/png"/>
  <Override PartName="/ppt/media/image3.png" ContentType="image/png"/>
  <Override PartName="/ppt/media/image53.jpeg" ContentType="image/jpeg"/>
  <Override PartName="/ppt/media/image4.png" ContentType="image/png"/>
  <Override PartName="/ppt/media/image20.jpeg" ContentType="image/jpeg"/>
  <Override PartName="/ppt/media/image54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5.jpeg" ContentType="image/jpeg"/>
  <Override PartName="/ppt/media/image27.jpeg" ContentType="image/jpeg"/>
  <Override PartName="/ppt/media/image26.png" ContentType="image/png"/>
  <Override PartName="/ppt/media/image29.jpeg" ContentType="image/jpeg"/>
  <Override PartName="/ppt/media/image55.png" ContentType="image/png"/>
  <Override PartName="/ppt/media/image25.wmf" ContentType="image/x-wmf"/>
  <Override PartName="/ppt/media/image63.jpeg" ContentType="image/jpeg"/>
  <Override PartName="/ppt/media/image62.wmf" ContentType="image/x-wmf"/>
  <Override PartName="/ppt/media/image30.jpeg" ContentType="image/jpeg"/>
  <Override PartName="/ppt/media/image64.jpeg" ContentType="image/jpeg"/>
  <Override PartName="/ppt/media/image31.jpeg" ContentType="image/jpeg"/>
  <Override PartName="/ppt/media/image65.jpeg" ContentType="image/jpeg"/>
  <Override PartName="/ppt/media/image38.jpeg" ContentType="image/jpeg"/>
  <Override PartName="/ppt/media/image2.wmf" ContentType="image/x-wmf"/>
  <Override PartName="/ppt/media/image32.jpeg" ContentType="image/jpeg"/>
  <Override PartName="/ppt/media/image35.jpeg" ContentType="image/jpeg"/>
  <Override PartName="/ppt/media/image36.jpeg" ContentType="image/jpeg"/>
  <Override PartName="/ppt/slideMasters/_rels/slideMaster7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7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_rels/slideLayout82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slideLayout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Click to move the slide</a:t>
            </a:r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87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88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CCF2675E-199F-41D5-81EB-B2CF552EB5C9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E5EC6CB3-C42D-4019-A5D8-EA94653A01DB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6E2017A0-BBA8-43F9-8C06-009EA0344144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12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A71353F9-B22F-4408-900A-36DC530C2936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13" name="PlaceHolder 4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414" name="CustomShape 5"/>
          <p:cNvSpPr/>
          <p:nvPr/>
        </p:nvSpPr>
        <p:spPr>
          <a:xfrm>
            <a:off x="685800" y="4343400"/>
            <a:ext cx="5449680" cy="40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2395F0E4-D8CD-4C7B-853A-14A1F2B39821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54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28D78289-DCB1-4760-8B35-ABA66494425C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55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37455CBE-2ED0-4AB1-A7E0-5429EF14C269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56" name="PlaceHolder 4"/>
          <p:cNvSpPr>
            <a:spLocks noGrp="1"/>
          </p:cNvSpPr>
          <p:nvPr>
            <p:ph type="sldImg"/>
          </p:nvPr>
        </p:nvSpPr>
        <p:spPr>
          <a:xfrm>
            <a:off x="0" y="0"/>
            <a:ext cx="1080" cy="1080"/>
          </a:xfrm>
          <a:prstGeom prst="rect">
            <a:avLst/>
          </a:prstGeom>
        </p:spPr>
      </p:sp>
      <p:sp>
        <p:nvSpPr>
          <p:cNvPr id="457" name="CustomShape 5"/>
          <p:cNvSpPr/>
          <p:nvPr/>
        </p:nvSpPr>
        <p:spPr>
          <a:xfrm>
            <a:off x="0" y="0"/>
            <a:ext cx="1080" cy="1380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10600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History of Life on Earth:</a:t>
            </a:r>
            <a:endParaRPr b="0" lang="en-US" sz="2000" spc="-1" strike="noStrike">
              <a:latin typeface="Arial"/>
            </a:endParaRPr>
          </a:p>
          <a:p>
            <a:pPr marL="228600" indent="-212400">
              <a:lnSpc>
                <a:spcPct val="100000"/>
              </a:lnSpc>
              <a:buClr>
                <a:srgbClr val="000000"/>
              </a:buClr>
              <a:buSzPct val="45000"/>
              <a:buFont typeface="Times New Roman"/>
              <a:buAutoNum type="arabicParenR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Oldest meteorite fragments found on Earth ~ 4.54 billion years ago</a:t>
            </a:r>
            <a:endParaRPr b="0" lang="en-US" sz="2000" spc="-1" strike="noStrike">
              <a:latin typeface="Arial"/>
            </a:endParaRPr>
          </a:p>
          <a:p>
            <a:pPr marL="228600" indent="-212400">
              <a:lnSpc>
                <a:spcPct val="100000"/>
              </a:lnSpc>
              <a:buClr>
                <a:srgbClr val="000000"/>
              </a:buClr>
              <a:buSzPct val="45000"/>
              <a:buFont typeface="Times New Roman"/>
              <a:buAutoNum type="arabicParenR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Zircons found to form at 4.4 billion years ago</a:t>
            </a:r>
            <a:endParaRPr b="0" lang="en-US" sz="2000" spc="-1" strike="noStrike">
              <a:latin typeface="Arial"/>
            </a:endParaRPr>
          </a:p>
          <a:p>
            <a:pPr marL="228600" indent="-212400">
              <a:lnSpc>
                <a:spcPct val="100000"/>
              </a:lnSpc>
              <a:buClr>
                <a:srgbClr val="000000"/>
              </a:buClr>
              <a:buSzPct val="45000"/>
              <a:buFont typeface="Times New Roman"/>
              <a:buAutoNum type="arabicParenR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Earliest identified orgamisms were minute and relatively featureless, and their fossils looked like small rods</a:t>
            </a:r>
            <a:endParaRPr b="0" lang="en-US" sz="2000" spc="-1" strike="noStrike">
              <a:latin typeface="Arial"/>
            </a:endParaRPr>
          </a:p>
          <a:p>
            <a:pPr marL="228600" indent="-212400">
              <a:lnSpc>
                <a:spcPct val="100000"/>
              </a:lnSpc>
              <a:buClr>
                <a:srgbClr val="000000"/>
              </a:buClr>
              <a:buSzPct val="45000"/>
              <a:buFont typeface="Times New Roman"/>
              <a:buAutoNum type="arabicParenR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Oldest undisputed lifeform found in rocks at 3 billion years ago (prokaryotes), but others have found possible evidence of life up to 3.8 Ga. </a:t>
            </a:r>
            <a:endParaRPr b="0" lang="en-US" sz="2000" spc="-1" strike="noStrike">
              <a:latin typeface="Arial"/>
            </a:endParaRPr>
          </a:p>
          <a:p>
            <a:pPr marL="228600" indent="-212400">
              <a:lnSpc>
                <a:spcPct val="100000"/>
              </a:lnSpc>
              <a:buClr>
                <a:srgbClr val="000000"/>
              </a:buClr>
              <a:buSzPct val="45000"/>
              <a:buFont typeface="Times New Roman"/>
              <a:buAutoNum type="arabicParenR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3.4 Ga stromatolites (layered accretionary structures formed in shallow water by the trapping, binding, and cementation of sedimentary grains by biofilms of microorganisms, especially cyanobacteria). </a:t>
            </a:r>
            <a:endParaRPr b="0" lang="en-US" sz="2000" spc="-1" strike="noStrike">
              <a:latin typeface="Arial"/>
            </a:endParaRPr>
          </a:p>
          <a:p>
            <a:pPr marL="228600" indent="-212400">
              <a:lnSpc>
                <a:spcPct val="100000"/>
              </a:lnSpc>
              <a:buClr>
                <a:srgbClr val="000000"/>
              </a:buClr>
              <a:buSzPct val="45000"/>
              <a:buFont typeface="Times New Roman"/>
              <a:buAutoNum type="arabicParenR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2 Ga complex cells (eukaryotes)</a:t>
            </a:r>
            <a:endParaRPr b="0" lang="en-US" sz="2000" spc="-1" strike="noStrike">
              <a:latin typeface="Arial"/>
            </a:endParaRPr>
          </a:p>
          <a:p>
            <a:pPr marL="228600" indent="-212400">
              <a:lnSpc>
                <a:spcPct val="100000"/>
              </a:lnSpc>
              <a:buClr>
                <a:srgbClr val="000000"/>
              </a:buClr>
              <a:buSzPct val="45000"/>
              <a:buFont typeface="Times New Roman"/>
              <a:buAutoNum type="arabicParenR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 Ga multicellular life</a:t>
            </a:r>
            <a:endParaRPr b="0" lang="en-US" sz="2000" spc="-1" strike="noStrike">
              <a:latin typeface="Arial"/>
            </a:endParaRPr>
          </a:p>
          <a:p>
            <a:pPr marL="228600" indent="-212400">
              <a:lnSpc>
                <a:spcPct val="100000"/>
              </a:lnSpc>
              <a:buClr>
                <a:srgbClr val="000000"/>
              </a:buClr>
              <a:buSzPct val="45000"/>
              <a:buFont typeface="Times New Roman"/>
              <a:buAutoNum type="arabicParenR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600 Ma simple animals</a:t>
            </a:r>
            <a:endParaRPr b="0" lang="en-US" sz="2000" spc="-1" strike="noStrike">
              <a:latin typeface="Arial"/>
            </a:endParaRPr>
          </a:p>
          <a:p>
            <a:pPr marL="228600" indent="-212400">
              <a:lnSpc>
                <a:spcPct val="100000"/>
              </a:lnSpc>
              <a:buClr>
                <a:srgbClr val="000000"/>
              </a:buClr>
              <a:buSzPct val="45000"/>
              <a:buFont typeface="Times New Roman"/>
              <a:buAutoNum type="arabicParenR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550 Ma complex animals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58" name="CustomShape 6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fld id="{DEE21CD6-23F2-4E23-97E9-07D642DD0811}" type="slidenum">
              <a:rPr b="0" lang="en-US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A71AD0BD-2657-414C-AFDD-44A3548699BD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60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1C301217-760C-46BE-9355-E992DCEE8969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61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1D150D6E-9BAD-4F4A-A53C-F01B3EB296DD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62" name="PlaceHolder 4"/>
          <p:cNvSpPr>
            <a:spLocks noGrp="1"/>
          </p:cNvSpPr>
          <p:nvPr>
            <p:ph type="sldImg"/>
          </p:nvPr>
        </p:nvSpPr>
        <p:spPr>
          <a:xfrm>
            <a:off x="-14225760" y="-11796840"/>
            <a:ext cx="16647840" cy="12486960"/>
          </a:xfrm>
          <a:prstGeom prst="rect">
            <a:avLst/>
          </a:prstGeom>
        </p:spPr>
      </p:sp>
      <p:sp>
        <p:nvSpPr>
          <p:cNvPr id="463" name="CustomShape 5"/>
          <p:cNvSpPr/>
          <p:nvPr/>
        </p:nvSpPr>
        <p:spPr>
          <a:xfrm>
            <a:off x="685800" y="4343400"/>
            <a:ext cx="5449680" cy="40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2F10EE48-063E-4BEF-BDB1-146B3774602F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65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8C0AF55B-4464-4BA8-B20D-51C30A9B68BC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66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9BA238EF-D30A-4C07-B0DB-C9C5B61D983D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67" name="PlaceHolder 4"/>
          <p:cNvSpPr>
            <a:spLocks noGrp="1"/>
          </p:cNvSpPr>
          <p:nvPr>
            <p:ph type="sldImg"/>
          </p:nvPr>
        </p:nvSpPr>
        <p:spPr>
          <a:xfrm>
            <a:off x="0" y="0"/>
            <a:ext cx="1080" cy="1080"/>
          </a:xfrm>
          <a:prstGeom prst="rect">
            <a:avLst/>
          </a:prstGeom>
        </p:spPr>
      </p:sp>
      <p:sp>
        <p:nvSpPr>
          <p:cNvPr id="468" name="CustomShape 5"/>
          <p:cNvSpPr/>
          <p:nvPr/>
        </p:nvSpPr>
        <p:spPr>
          <a:xfrm>
            <a:off x="0" y="-198360"/>
            <a:ext cx="1080" cy="39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CustomShape 6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fld id="{159E54AC-D3DA-477B-9F18-38AB01D1DC81}" type="slidenum">
              <a:rPr b="0" lang="en-US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0C4299B5-4659-4B39-8DF7-57C5AE6B070B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71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CD504892-889C-439E-B9BE-61C5D645300C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72" name="PlaceHolder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473" name="CustomShape 4"/>
          <p:cNvSpPr/>
          <p:nvPr/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D39D5D75-EC90-46BA-BBEA-45EBA6B7DBB0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75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0001ADE8-2832-4B4A-9639-F9725FAC0749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76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4A06D907-2DD6-4E4B-91E5-F5FD9B04A44F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77" name="PlaceHolder 4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478" name="CustomShape 5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110D40F1-56C0-4BE0-9D8E-7E94CFDBDCD3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80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E981F27D-6CD7-4CBA-9237-CBC6F401C5D0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81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45F9EE63-7BD1-48D3-9419-690C1F8505CD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82" name="PlaceHolder 4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483" name="CustomShape 5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AF8D1047-405C-48DA-91CD-AD4CF924E5A0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85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7964B4BC-BF7B-4708-8895-CE7D00653476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86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8C549836-983C-4015-A0BB-3540C8CCC2C1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87" name="PlaceHolder 4"/>
          <p:cNvSpPr>
            <a:spLocks noGrp="1"/>
          </p:cNvSpPr>
          <p:nvPr>
            <p:ph type="sldImg"/>
          </p:nvPr>
        </p:nvSpPr>
        <p:spPr>
          <a:xfrm>
            <a:off x="-14220720" y="-11796840"/>
            <a:ext cx="16606440" cy="12455280"/>
          </a:xfrm>
          <a:prstGeom prst="rect">
            <a:avLst/>
          </a:prstGeom>
        </p:spPr>
      </p:sp>
      <p:sp>
        <p:nvSpPr>
          <p:cNvPr id="488" name="CustomShape 5"/>
          <p:cNvSpPr/>
          <p:nvPr/>
        </p:nvSpPr>
        <p:spPr>
          <a:xfrm>
            <a:off x="0" y="-198360"/>
            <a:ext cx="1080" cy="39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9" name="CustomShape 6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fld id="{776B222D-B9D2-4BE9-B75B-8292B55FFDDD}" type="slidenum">
              <a:rPr b="0" lang="en-US" sz="24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8A52362D-4D98-4C54-A924-FD35844D6AEB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91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F20F3221-E1FD-4B1D-B640-BB303291FF04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92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A1A18938-9AC9-4189-AC01-B5C8C360ED39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93" name="PlaceHolder 4"/>
          <p:cNvSpPr>
            <a:spLocks noGrp="1"/>
          </p:cNvSpPr>
          <p:nvPr>
            <p:ph type="sldImg"/>
          </p:nvPr>
        </p:nvSpPr>
        <p:spPr>
          <a:xfrm>
            <a:off x="-14225760" y="-11796840"/>
            <a:ext cx="16647840" cy="12486960"/>
          </a:xfrm>
          <a:prstGeom prst="rect">
            <a:avLst/>
          </a:prstGeom>
        </p:spPr>
      </p:sp>
      <p:sp>
        <p:nvSpPr>
          <p:cNvPr id="494" name="CustomShape 5"/>
          <p:cNvSpPr/>
          <p:nvPr/>
        </p:nvSpPr>
        <p:spPr>
          <a:xfrm>
            <a:off x="685800" y="4343400"/>
            <a:ext cx="5449680" cy="40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20E652B8-0038-4FA3-9D36-8300E4DD6B3C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96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81B7FCEF-E3CA-4727-AF57-39A7DF7C9518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5025600" cy="3768480"/>
          </a:xfrm>
          <a:prstGeom prst="rect">
            <a:avLst/>
          </a:prstGeom>
        </p:spPr>
      </p:sp>
      <p:sp>
        <p:nvSpPr>
          <p:cNvPr id="498" name="CustomShape 4"/>
          <p:cNvSpPr/>
          <p:nvPr/>
        </p:nvSpPr>
        <p:spPr>
          <a:xfrm>
            <a:off x="777960" y="4776840"/>
            <a:ext cx="621468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A157E464-375E-40DF-8368-FF80003F62F1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00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0D018200-6AEF-4C41-BB82-3721C34269AB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01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2CCF4FD9-ED68-46BE-8570-2C28EBAA73B4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02" name="PlaceHolder 4"/>
          <p:cNvSpPr>
            <a:spLocks noGrp="1"/>
          </p:cNvSpPr>
          <p:nvPr>
            <p:ph type="sldImg"/>
          </p:nvPr>
        </p:nvSpPr>
        <p:spPr>
          <a:xfrm>
            <a:off x="-14225760" y="-11796840"/>
            <a:ext cx="16647840" cy="12486960"/>
          </a:xfrm>
          <a:prstGeom prst="rect">
            <a:avLst/>
          </a:prstGeom>
        </p:spPr>
      </p:sp>
      <p:sp>
        <p:nvSpPr>
          <p:cNvPr id="503" name="CustomShape 5"/>
          <p:cNvSpPr/>
          <p:nvPr/>
        </p:nvSpPr>
        <p:spPr>
          <a:xfrm>
            <a:off x="685800" y="4343400"/>
            <a:ext cx="5449680" cy="40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E4D8A701-7C3F-4171-B94F-AA6074301FDF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16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7041E9A9-6344-44DD-82FD-8214E397C4D2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503AFCFD-E17D-455E-892E-AC312EE48523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18" name="PlaceHolder 4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5028840" cy="3771720"/>
          </a:xfrm>
          <a:prstGeom prst="rect">
            <a:avLst/>
          </a:prstGeom>
        </p:spPr>
      </p:sp>
      <p:sp>
        <p:nvSpPr>
          <p:cNvPr id="419" name="CustomShape 5"/>
          <p:cNvSpPr/>
          <p:nvPr/>
        </p:nvSpPr>
        <p:spPr>
          <a:xfrm>
            <a:off x="777960" y="4776840"/>
            <a:ext cx="6217920" cy="452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3FB0392D-3EAF-403C-80C0-4D56F03969CA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05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A93EFFC2-B49D-45F2-A830-FC22B1A425AA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06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9F9F9691-E9A7-4501-B8BC-ED811A003774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07" name="PlaceHolder 4"/>
          <p:cNvSpPr>
            <a:spLocks noGrp="1"/>
          </p:cNvSpPr>
          <p:nvPr>
            <p:ph type="sldImg"/>
          </p:nvPr>
        </p:nvSpPr>
        <p:spPr>
          <a:xfrm>
            <a:off x="-14225760" y="-11796840"/>
            <a:ext cx="16647840" cy="12486960"/>
          </a:xfrm>
          <a:prstGeom prst="rect">
            <a:avLst/>
          </a:prstGeom>
        </p:spPr>
      </p:sp>
      <p:sp>
        <p:nvSpPr>
          <p:cNvPr id="508" name="CustomShape 5"/>
          <p:cNvSpPr/>
          <p:nvPr/>
        </p:nvSpPr>
        <p:spPr>
          <a:xfrm>
            <a:off x="685800" y="4343400"/>
            <a:ext cx="5449680" cy="40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673BC66B-988E-4900-8EEC-ADE3811C4604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10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DDCAAF12-FAFD-48F5-ACC0-0CB7A86EF56C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11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15CCB9B9-E878-435E-A8A7-F956D3B7E775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12" name="PlaceHolder 4"/>
          <p:cNvSpPr>
            <a:spLocks noGrp="1"/>
          </p:cNvSpPr>
          <p:nvPr>
            <p:ph type="sldImg"/>
          </p:nvPr>
        </p:nvSpPr>
        <p:spPr>
          <a:xfrm>
            <a:off x="-14225760" y="-11796840"/>
            <a:ext cx="16647840" cy="12486960"/>
          </a:xfrm>
          <a:prstGeom prst="rect">
            <a:avLst/>
          </a:prstGeom>
        </p:spPr>
      </p:sp>
      <p:sp>
        <p:nvSpPr>
          <p:cNvPr id="513" name="CustomShape 5"/>
          <p:cNvSpPr/>
          <p:nvPr/>
        </p:nvSpPr>
        <p:spPr>
          <a:xfrm>
            <a:off x="685800" y="4343400"/>
            <a:ext cx="5449680" cy="40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F1453384-1E21-495E-AA6C-83AF71F17B44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15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FA146D0F-B1B8-4EBE-AA31-157BAEF9EE28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16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CC4FCD51-7A24-4812-9CFE-E43A544A5036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17" name="PlaceHolder 4"/>
          <p:cNvSpPr>
            <a:spLocks noGrp="1"/>
          </p:cNvSpPr>
          <p:nvPr>
            <p:ph type="sldImg"/>
          </p:nvPr>
        </p:nvSpPr>
        <p:spPr>
          <a:xfrm>
            <a:off x="-14220720" y="-11796840"/>
            <a:ext cx="16606440" cy="12455280"/>
          </a:xfrm>
          <a:prstGeom prst="rect">
            <a:avLst/>
          </a:prstGeom>
        </p:spPr>
      </p:sp>
      <p:sp>
        <p:nvSpPr>
          <p:cNvPr id="518" name="CustomShape 5"/>
          <p:cNvSpPr/>
          <p:nvPr/>
        </p:nvSpPr>
        <p:spPr>
          <a:xfrm>
            <a:off x="0" y="-198360"/>
            <a:ext cx="1080" cy="39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CustomShape 6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fld id="{426E80A5-E3A5-47D7-94FC-87BE1311BE62}" type="slidenum">
              <a:rPr b="0" lang="en-US" sz="24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AEED6E97-EC2B-48F1-99A1-E33F9A24AD14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21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82E7E744-9450-411C-A498-610D61AB8769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22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DE16E637-C7B3-4B98-B217-AFFABD05E0B3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23" name="PlaceHolder 4"/>
          <p:cNvSpPr>
            <a:spLocks noGrp="1"/>
          </p:cNvSpPr>
          <p:nvPr>
            <p:ph type="sldImg"/>
          </p:nvPr>
        </p:nvSpPr>
        <p:spPr>
          <a:xfrm>
            <a:off x="0" y="0"/>
            <a:ext cx="1080" cy="1080"/>
          </a:xfrm>
          <a:prstGeom prst="rect">
            <a:avLst/>
          </a:prstGeom>
        </p:spPr>
      </p:sp>
      <p:sp>
        <p:nvSpPr>
          <p:cNvPr id="524" name="CustomShape 5"/>
          <p:cNvSpPr/>
          <p:nvPr/>
        </p:nvSpPr>
        <p:spPr>
          <a:xfrm>
            <a:off x="0" y="-198360"/>
            <a:ext cx="1080" cy="39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5" name="CustomShape 6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fld id="{CAA143AF-E770-4177-9415-3FF55CED8757}" type="slidenum">
              <a:rPr b="0" lang="en-US" sz="2400" spc="-1" strike="noStrike">
                <a:solidFill>
                  <a:srgbClr val="000000"/>
                </a:solidFill>
                <a:latin typeface="Calibri"/>
                <a:ea typeface="ＭＳ Ｐゴシック"/>
              </a:rPr>
              <a:t>&lt;number&gt;</a:t>
            </a:fld>
            <a:endParaRPr b="0" lang="en-US" sz="2400" spc="-1" strike="noStrike"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6E31FB5E-0030-4CE6-8163-83F34107678A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27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48A560B4-238B-4398-9DA3-338107E6CB58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28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2689201F-1F3D-4C33-8A9F-6BA447712B6B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29" name="PlaceHolder 4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530" name="CustomShape 5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6370F530-BEFC-43EB-BDB0-BDE29590BF1F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32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47B0D6CB-75B9-4BBB-BC80-75F2BC979686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33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1432D7B6-BD72-4E71-9778-A0B11F411DBA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34" name="PlaceHolder 4"/>
          <p:cNvSpPr>
            <a:spLocks noGrp="1"/>
          </p:cNvSpPr>
          <p:nvPr>
            <p:ph type="sldImg"/>
          </p:nvPr>
        </p:nvSpPr>
        <p:spPr>
          <a:xfrm>
            <a:off x="-14225760" y="-11796840"/>
            <a:ext cx="16647840" cy="12486960"/>
          </a:xfrm>
          <a:prstGeom prst="rect">
            <a:avLst/>
          </a:prstGeom>
        </p:spPr>
      </p:sp>
      <p:sp>
        <p:nvSpPr>
          <p:cNvPr id="535" name="CustomShape 5"/>
          <p:cNvSpPr/>
          <p:nvPr/>
        </p:nvSpPr>
        <p:spPr>
          <a:xfrm>
            <a:off x="685800" y="4343400"/>
            <a:ext cx="5449680" cy="40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6937238C-F7EE-4707-80E7-4706B6C0C717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37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AE908792-9E6D-4637-A297-77A99D5BDEE9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38" name="PlaceHolder 3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5025600" cy="3768480"/>
          </a:xfrm>
          <a:prstGeom prst="rect">
            <a:avLst/>
          </a:prstGeom>
        </p:spPr>
      </p:sp>
      <p:sp>
        <p:nvSpPr>
          <p:cNvPr id="539" name="CustomShape 4"/>
          <p:cNvSpPr/>
          <p:nvPr/>
        </p:nvSpPr>
        <p:spPr>
          <a:xfrm>
            <a:off x="777960" y="4776840"/>
            <a:ext cx="621468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43687607-9230-458F-A44D-6A17048D06B0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41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A2622706-3B90-456B-BFB1-BBC7CD720797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42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33A4060C-C4C3-4111-8ED2-08E8B06487EA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43" name="PlaceHolder 4"/>
          <p:cNvSpPr>
            <a:spLocks noGrp="1"/>
          </p:cNvSpPr>
          <p:nvPr>
            <p:ph type="sldImg"/>
          </p:nvPr>
        </p:nvSpPr>
        <p:spPr>
          <a:xfrm>
            <a:off x="-14225760" y="-11796840"/>
            <a:ext cx="16647840" cy="12486960"/>
          </a:xfrm>
          <a:prstGeom prst="rect">
            <a:avLst/>
          </a:prstGeom>
        </p:spPr>
      </p:sp>
      <p:sp>
        <p:nvSpPr>
          <p:cNvPr id="544" name="CustomShape 5"/>
          <p:cNvSpPr/>
          <p:nvPr/>
        </p:nvSpPr>
        <p:spPr>
          <a:xfrm>
            <a:off x="685800" y="4343400"/>
            <a:ext cx="5449680" cy="40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53A5185F-617B-4CCF-BBC7-B090729B48FB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46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084EB58D-27A8-46B2-BCD8-CFB8F034DD4E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47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BC1B51E9-3B11-4AD7-B9FB-E942FF05CCDE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48" name="PlaceHolder 4"/>
          <p:cNvSpPr>
            <a:spLocks noGrp="1"/>
          </p:cNvSpPr>
          <p:nvPr>
            <p:ph type="sldImg"/>
          </p:nvPr>
        </p:nvSpPr>
        <p:spPr>
          <a:xfrm>
            <a:off x="-14225760" y="-11796840"/>
            <a:ext cx="16647840" cy="12486960"/>
          </a:xfrm>
          <a:prstGeom prst="rect">
            <a:avLst/>
          </a:prstGeom>
        </p:spPr>
      </p:sp>
      <p:sp>
        <p:nvSpPr>
          <p:cNvPr id="549" name="CustomShape 5"/>
          <p:cNvSpPr/>
          <p:nvPr/>
        </p:nvSpPr>
        <p:spPr>
          <a:xfrm>
            <a:off x="685800" y="4343400"/>
            <a:ext cx="5449680" cy="40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3367B93B-1C76-4483-9537-F9F45F1791D8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51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187D38F4-804B-4A7D-B0F9-21C92EF1F1D2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52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1E6D6026-B0B1-4A78-9954-7FC33F800305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53" name="PlaceHolder 4"/>
          <p:cNvSpPr>
            <a:spLocks noGrp="1"/>
          </p:cNvSpPr>
          <p:nvPr>
            <p:ph type="sldImg"/>
          </p:nvPr>
        </p:nvSpPr>
        <p:spPr>
          <a:xfrm>
            <a:off x="-14225760" y="-11796840"/>
            <a:ext cx="16647840" cy="12486960"/>
          </a:xfrm>
          <a:prstGeom prst="rect">
            <a:avLst/>
          </a:prstGeom>
        </p:spPr>
      </p:sp>
      <p:sp>
        <p:nvSpPr>
          <p:cNvPr id="554" name="CustomShape 5"/>
          <p:cNvSpPr/>
          <p:nvPr/>
        </p:nvSpPr>
        <p:spPr>
          <a:xfrm>
            <a:off x="685800" y="4343400"/>
            <a:ext cx="5449680" cy="40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76C249A9-65E2-48E8-94BD-38043261643C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21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9878B3DA-5785-4B7E-B34C-DAD950D81C5E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22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F9CB1097-7F89-4F04-A1E3-B5F01BE44739}" type="slidenum">
              <a:rPr b="0" lang="en-US" sz="12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423" name="PlaceHolder 4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424" name="CustomShape 5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  <a:spcBef>
                <a:spcPts val="451"/>
              </a:spcBef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Not vegetation!</a:t>
            </a:r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25FF3192-CAD1-4E28-9BB4-575F54B6389F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56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D2F01B7A-00B8-41AF-AD73-A5419AE5F449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57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626BB8AA-63ED-4F30-871C-86643EA9480E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58" name="PlaceHolder 4"/>
          <p:cNvSpPr>
            <a:spLocks noGrp="1"/>
          </p:cNvSpPr>
          <p:nvPr>
            <p:ph type="sldImg"/>
          </p:nvPr>
        </p:nvSpPr>
        <p:spPr>
          <a:xfrm>
            <a:off x="803160" y="482760"/>
            <a:ext cx="3214440" cy="2409480"/>
          </a:xfrm>
          <a:prstGeom prst="rect">
            <a:avLst/>
          </a:prstGeom>
        </p:spPr>
      </p:sp>
      <p:sp>
        <p:nvSpPr>
          <p:cNvPr id="559" name="CustomShape 5"/>
          <p:cNvSpPr/>
          <p:nvPr/>
        </p:nvSpPr>
        <p:spPr>
          <a:xfrm>
            <a:off x="482760" y="3054240"/>
            <a:ext cx="3857400" cy="420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Broadcast as part of a ceremony - remodeling of the telescope.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M13 was chosen because it was available in the sky during the ceremony.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The message takes 25,000 years to make it there because radio waves are EM waves.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Rich</a:t>
            </a:r>
            <a:endParaRPr b="0" lang="en-US" sz="1300" spc="-1" strike="noStrike"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275AB97C-17A7-4AE0-9F88-E27FD6562AB2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61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407CDDE2-C817-4581-8041-D73E1DF409B6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62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0BD92FD4-1A8D-49ED-8353-92FD1D96804A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63" name="PlaceHolder 4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564" name="CustomShape 5"/>
          <p:cNvSpPr/>
          <p:nvPr/>
        </p:nvSpPr>
        <p:spPr>
          <a:xfrm>
            <a:off x="685800" y="4343400"/>
            <a:ext cx="5449680" cy="40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CC2D4A69-2614-4C24-B477-A3E01DA3A142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66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EF968AD6-8503-4328-B14C-90545DCF2B4D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67" name="PlaceHolder 3"/>
          <p:cNvSpPr>
            <a:spLocks noGrp="1"/>
          </p:cNvSpPr>
          <p:nvPr>
            <p:ph type="sldImg"/>
          </p:nvPr>
        </p:nvSpPr>
        <p:spPr>
          <a:xfrm>
            <a:off x="1209600" y="695160"/>
            <a:ext cx="4436640" cy="3428640"/>
          </a:xfrm>
          <a:prstGeom prst="rect">
            <a:avLst/>
          </a:prstGeom>
        </p:spPr>
      </p:sp>
      <p:sp>
        <p:nvSpPr>
          <p:cNvPr id="568" name="CustomShape 4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80816BE4-E955-4D10-BAC4-598726C2F957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70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016D5464-1A95-44F9-8449-06FDB81BF216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71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94B0D8FC-97DC-43B5-B572-755DD42FEA9E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72" name="PlaceHolder 4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573" name="CustomShape 5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4" name="CustomShape 6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/>
          <a:p>
            <a:pPr algn="r">
              <a:lnSpc>
                <a:spcPct val="100000"/>
              </a:lnSpc>
            </a:pPr>
            <a:fld id="{39167E7C-77B9-4798-AD4A-F0685514D862}" type="slidenum">
              <a:rPr b="0" lang="en-US" sz="1200" spc="-1" strike="noStrike">
                <a:solidFill>
                  <a:srgbClr val="ffffff"/>
                </a:solidFill>
                <a:latin typeface="Calibri"/>
                <a:ea typeface="ＭＳ Ｐゴシック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97CEA50A-29D9-4F7A-ACAC-83EF3077B308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76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C8906EF1-2D74-4697-8A45-446EE2C06249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77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FC725226-DBBF-4602-9E30-D901F6440581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78" name="PlaceHolder 4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1640" cy="3428640"/>
          </a:xfrm>
          <a:prstGeom prst="rect">
            <a:avLst/>
          </a:prstGeom>
        </p:spPr>
      </p:sp>
      <p:sp>
        <p:nvSpPr>
          <p:cNvPr id="579" name="CustomShape 5"/>
          <p:cNvSpPr/>
          <p:nvPr/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3D1ABD25-40EF-4E4C-B57E-476F18CFAE68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81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47121898-3DBE-4D96-B561-1D4AB44C9A6D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82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45000E83-95C6-4937-887A-5055076F9F65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83" name="PlaceHolder 4"/>
          <p:cNvSpPr>
            <a:spLocks noGrp="1"/>
          </p:cNvSpPr>
          <p:nvPr>
            <p:ph type="sldImg"/>
          </p:nvPr>
        </p:nvSpPr>
        <p:spPr>
          <a:xfrm>
            <a:off x="-14225760" y="-11796840"/>
            <a:ext cx="16647840" cy="12486960"/>
          </a:xfrm>
          <a:prstGeom prst="rect">
            <a:avLst/>
          </a:prstGeom>
        </p:spPr>
      </p:sp>
      <p:sp>
        <p:nvSpPr>
          <p:cNvPr id="584" name="CustomShape 5"/>
          <p:cNvSpPr/>
          <p:nvPr/>
        </p:nvSpPr>
        <p:spPr>
          <a:xfrm>
            <a:off x="685800" y="4343400"/>
            <a:ext cx="5449680" cy="40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86CF60CF-22FE-4F7B-BD88-93D634BA7591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86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0AC6794D-2894-4BD3-9AE7-6DCFE2D1F9C6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87" name="PlaceHolder 3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5025600" cy="3768480"/>
          </a:xfrm>
          <a:prstGeom prst="rect">
            <a:avLst/>
          </a:prstGeom>
        </p:spPr>
      </p:sp>
      <p:sp>
        <p:nvSpPr>
          <p:cNvPr id="588" name="CustomShape 4"/>
          <p:cNvSpPr/>
          <p:nvPr/>
        </p:nvSpPr>
        <p:spPr>
          <a:xfrm>
            <a:off x="777960" y="4776840"/>
            <a:ext cx="621468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EA4BA768-9D7C-4570-8BC0-8E388DC5D19F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90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0BAF722D-9AD7-4B79-8B11-60D3E922CFAA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91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4C8A3CA2-4E0D-4AA1-BA88-79E401B0F591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92" name="PlaceHolder 4"/>
          <p:cNvSpPr>
            <a:spLocks noGrp="1"/>
          </p:cNvSpPr>
          <p:nvPr>
            <p:ph type="sldImg"/>
          </p:nvPr>
        </p:nvSpPr>
        <p:spPr>
          <a:xfrm>
            <a:off x="-14225760" y="-11796840"/>
            <a:ext cx="16647840" cy="12486960"/>
          </a:xfrm>
          <a:prstGeom prst="rect">
            <a:avLst/>
          </a:prstGeom>
        </p:spPr>
      </p:sp>
      <p:sp>
        <p:nvSpPr>
          <p:cNvPr id="593" name="CustomShape 5"/>
          <p:cNvSpPr/>
          <p:nvPr/>
        </p:nvSpPr>
        <p:spPr>
          <a:xfrm>
            <a:off x="685800" y="4343400"/>
            <a:ext cx="5449680" cy="40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4790A30F-79CE-48B4-B743-1EF202E07132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95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087F2369-2CDE-4FAC-B0BB-4B33CA2E6DCF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96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7204B6DC-12FE-434E-B66B-3C8425400B58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597" name="PlaceHolder 4"/>
          <p:cNvSpPr>
            <a:spLocks noGrp="1"/>
          </p:cNvSpPr>
          <p:nvPr>
            <p:ph type="sldImg"/>
          </p:nvPr>
        </p:nvSpPr>
        <p:spPr>
          <a:xfrm>
            <a:off x="-14225760" y="-11796840"/>
            <a:ext cx="16647840" cy="12486960"/>
          </a:xfrm>
          <a:prstGeom prst="rect">
            <a:avLst/>
          </a:prstGeom>
        </p:spPr>
      </p:sp>
      <p:sp>
        <p:nvSpPr>
          <p:cNvPr id="598" name="CustomShape 5"/>
          <p:cNvSpPr/>
          <p:nvPr/>
        </p:nvSpPr>
        <p:spPr>
          <a:xfrm>
            <a:off x="685800" y="4343400"/>
            <a:ext cx="5449680" cy="40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B6FE3014-A6F9-406D-A73F-BC183E45D430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600" name="PlaceHolder 2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5013000" cy="3755520"/>
          </a:xfrm>
          <a:prstGeom prst="rect">
            <a:avLst/>
          </a:prstGeom>
        </p:spPr>
      </p:sp>
      <p:sp>
        <p:nvSpPr>
          <p:cNvPr id="601" name="PlaceHolder 3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02080" cy="45097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0D2925D5-96F8-4259-96AD-C55BD70C297D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26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689A2E83-9E16-410D-958C-2F70BF8F14FD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27" name="PlaceHolder 3"/>
          <p:cNvSpPr>
            <a:spLocks noGrp="1"/>
          </p:cNvSpPr>
          <p:nvPr>
            <p:ph type="sldImg"/>
          </p:nvPr>
        </p:nvSpPr>
        <p:spPr>
          <a:xfrm>
            <a:off x="1209600" y="695160"/>
            <a:ext cx="4436640" cy="3428640"/>
          </a:xfrm>
          <a:prstGeom prst="rect">
            <a:avLst/>
          </a:prstGeom>
        </p:spPr>
      </p:sp>
      <p:sp>
        <p:nvSpPr>
          <p:cNvPr id="428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6AD0F89A-11DE-4F13-BC81-22A359061BA8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603" name="PlaceHolder 2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5013000" cy="3755520"/>
          </a:xfrm>
          <a:prstGeom prst="rect">
            <a:avLst/>
          </a:prstGeom>
        </p:spPr>
      </p:sp>
      <p:sp>
        <p:nvSpPr>
          <p:cNvPr id="604" name="PlaceHolder 3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02080" cy="45097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AFC909CE-A3BE-41D7-BE55-5CD6B484D6E5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30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A275B1C2-DB74-4F0C-8D86-58E8C76384AA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31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CD5A16B8-6A90-4A7E-BFDA-E608E9CD919B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32" name="PlaceHolder 4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433" name="CustomShape 5"/>
          <p:cNvSpPr/>
          <p:nvPr/>
        </p:nvSpPr>
        <p:spPr>
          <a:xfrm>
            <a:off x="685800" y="4343400"/>
            <a:ext cx="5449680" cy="40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1E0FDF62-7A38-4168-9736-DC2E6E6FCB1E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35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F12213E1-5E79-497F-8CAD-E3826D6E1672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36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6963048D-43CD-4CA7-999B-634A10C9C187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37" name="PlaceHolder 4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438" name="CustomShape 5"/>
          <p:cNvSpPr/>
          <p:nvPr/>
        </p:nvSpPr>
        <p:spPr>
          <a:xfrm>
            <a:off x="685800" y="4343400"/>
            <a:ext cx="5449680" cy="40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C7A9CA48-D3AA-4B1E-91FD-81BD1B8984CF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40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786E937F-7A41-4EAD-8DCE-08E567088A13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sldImg"/>
          </p:nvPr>
        </p:nvSpPr>
        <p:spPr>
          <a:xfrm>
            <a:off x="1371600" y="763560"/>
            <a:ext cx="5025600" cy="3768480"/>
          </a:xfrm>
          <a:prstGeom prst="rect">
            <a:avLst/>
          </a:prstGeom>
        </p:spPr>
      </p:sp>
      <p:sp>
        <p:nvSpPr>
          <p:cNvPr id="442" name="CustomShape 4"/>
          <p:cNvSpPr/>
          <p:nvPr/>
        </p:nvSpPr>
        <p:spPr>
          <a:xfrm>
            <a:off x="777960" y="4776840"/>
            <a:ext cx="621468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63E08F8A-290A-49D8-ACDF-CC969161622E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44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3F8659CA-54F8-4CEB-A69B-A6A103A650F5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45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44601513-0FD1-4766-917B-CC109062418B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46" name="PlaceHolder 4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447" name="CustomShape 5"/>
          <p:cNvSpPr/>
          <p:nvPr/>
        </p:nvSpPr>
        <p:spPr>
          <a:xfrm>
            <a:off x="685800" y="4343400"/>
            <a:ext cx="5449680" cy="40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Shape 1"/>
          <p:cNvSpPr txBox="1"/>
          <p:nvPr/>
        </p:nvSpPr>
        <p:spPr>
          <a:xfrm>
            <a:off x="4398840" y="9555120"/>
            <a:ext cx="3355560" cy="485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93000"/>
              </a:lnSpc>
            </a:pPr>
            <a:fld id="{F878A5D8-65ED-4B8C-9CF1-B039ADE813ED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49" name="CustomShape 2"/>
          <p:cNvSpPr/>
          <p:nvPr/>
        </p:nvSpPr>
        <p:spPr>
          <a:xfrm>
            <a:off x="4398840" y="9555120"/>
            <a:ext cx="335736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205BFD30-1B6D-4E85-81CE-A7D1EDA093DD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50" name="CustomShape 3"/>
          <p:cNvSpPr/>
          <p:nvPr/>
        </p:nvSpPr>
        <p:spPr>
          <a:xfrm>
            <a:off x="4398840" y="9555120"/>
            <a:ext cx="3369960" cy="4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93000"/>
              </a:lnSpc>
            </a:pPr>
            <a:fld id="{F4EAE163-09D8-44BC-A299-93BBD8BDB269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451" name="PlaceHolder 4"/>
          <p:cNvSpPr>
            <a:spLocks noGrp="1"/>
          </p:cNvSpPr>
          <p:nvPr>
            <p:ph type="sldImg"/>
          </p:nvPr>
        </p:nvSpPr>
        <p:spPr>
          <a:xfrm>
            <a:off x="-14225760" y="-11796840"/>
            <a:ext cx="16647840" cy="12486960"/>
          </a:xfrm>
          <a:prstGeom prst="rect">
            <a:avLst/>
          </a:prstGeom>
        </p:spPr>
      </p:sp>
      <p:sp>
        <p:nvSpPr>
          <p:cNvPr id="452" name="CustomShape 5"/>
          <p:cNvSpPr/>
          <p:nvPr/>
        </p:nvSpPr>
        <p:spPr>
          <a:xfrm>
            <a:off x="685800" y="4343400"/>
            <a:ext cx="5449680" cy="407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3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4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4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4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7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8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8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8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457200" y="6245280"/>
            <a:ext cx="2133360" cy="47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3124080" y="6245280"/>
            <a:ext cx="2895120" cy="47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077560" cy="44100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9B95385A-46F3-4BB2-884D-76BC9F4BFE8E}" type="slidenum">
              <a:rPr b="0" lang="en-US" sz="1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3366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3366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3366"/>
                </a:solidFill>
                <a:latin typeface="Arial"/>
              </a:rPr>
              <a:t>Second Outline Level</a:t>
            </a:r>
            <a:endParaRPr b="0" lang="en-GB" sz="2000" spc="-1" strike="noStrike">
              <a:solidFill>
                <a:srgbClr val="003366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3366"/>
                </a:solidFill>
                <a:latin typeface="Arial"/>
              </a:rPr>
              <a:t>Third Outline Level</a:t>
            </a:r>
            <a:endParaRPr b="0" lang="en-GB" sz="2000" spc="-1" strike="noStrike">
              <a:solidFill>
                <a:srgbClr val="003366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3366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3366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3366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3366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3366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3366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3366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3366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15720" cy="3488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ＭＳ Ｐゴシック"/>
              </a:rPr>
              <a:t>2/11/14</a:t>
            </a:r>
            <a:endParaRPr b="0" lang="en-US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15720" cy="3488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5C6C75BA-CA11-4008-B0E1-90ACB309EE43}" type="slidenum">
              <a:rPr b="0" lang="en-US" sz="2400" spc="-1" strike="noStrike">
                <a:solidFill>
                  <a:srgbClr val="ffffff"/>
                </a:solidFill>
                <a:latin typeface="Calibri"/>
                <a:ea typeface="ＭＳ Ｐゴシック"/>
              </a:rPr>
              <a:t>1</a:t>
            </a:fld>
            <a:endParaRPr b="0" lang="en-US" sz="2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ffffff"/>
                </a:solidFill>
                <a:latin typeface="Calibri"/>
              </a:rPr>
              <a:t>Click to edit the outline text format</a:t>
            </a:r>
            <a:endParaRPr b="0" lang="en-GB" sz="3200" spc="-1" strike="noStrike">
              <a:solidFill>
                <a:srgbClr val="ffffff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Second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Third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Fourth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Fifth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Sixth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Seventh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15720" cy="3488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ＭＳ Ｐゴシック"/>
              </a:rPr>
              <a:t>2/11/14</a:t>
            </a:r>
            <a:endParaRPr b="0" lang="en-US" sz="24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15720" cy="3488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CB6CCA3E-105E-4E2E-8513-FB73F94845CF}" type="slidenum">
              <a:rPr b="0" lang="en-US" sz="2400" spc="-1" strike="noStrike">
                <a:solidFill>
                  <a:srgbClr val="ffffff"/>
                </a:solidFill>
                <a:latin typeface="Calibri"/>
                <a:ea typeface="ＭＳ Ｐゴシック"/>
              </a:rPr>
              <a:t>1</a:t>
            </a:fld>
            <a:endParaRPr b="0" lang="en-US" sz="2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ffffff"/>
                </a:solidFill>
                <a:latin typeface="Calibri"/>
              </a:rPr>
              <a:t>Click to edit the outline text format</a:t>
            </a:r>
            <a:endParaRPr b="0" lang="en-GB" sz="3200" spc="-1" strike="noStrike">
              <a:solidFill>
                <a:srgbClr val="ffffff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Second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Third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Fourth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Fifth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Sixth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Seventh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15720" cy="3488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ＭＳ Ｐゴシック"/>
              </a:rPr>
              <a:t>2/11/14</a:t>
            </a:r>
            <a:endParaRPr b="0" lang="en-US" sz="2400" spc="-1" strike="noStrike">
              <a:latin typeface="Times New Roman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15720" cy="3488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F6725938-D4BE-4398-A485-5F9748F0BFD3}" type="slidenum">
              <a:rPr b="0" lang="en-US" sz="2400" spc="-1" strike="noStrike">
                <a:solidFill>
                  <a:srgbClr val="ffffff"/>
                </a:solidFill>
                <a:latin typeface="Calibri"/>
                <a:ea typeface="ＭＳ Ｐゴシック"/>
              </a:rPr>
              <a:t>1</a:t>
            </a:fld>
            <a:endParaRPr b="0" lang="en-US" sz="24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ffffff"/>
                </a:solidFill>
                <a:latin typeface="Calibri"/>
              </a:rPr>
              <a:t>Click to edit the outline text format</a:t>
            </a:r>
            <a:endParaRPr b="0" lang="en-GB" sz="3200" spc="-1" strike="noStrike">
              <a:solidFill>
                <a:srgbClr val="ffffff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Second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Third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Fourth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Fifth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Sixth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Seventh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15720" cy="3488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ＭＳ Ｐゴシック"/>
              </a:rPr>
              <a:t>2/11/14</a:t>
            </a:r>
            <a:endParaRPr b="0" lang="en-US" sz="2400" spc="-1" strike="noStrike">
              <a:latin typeface="Times New Roman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15720" cy="34884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FA158781-CE64-47BF-B416-F24CB2233B91}" type="slidenum">
              <a:rPr b="0" lang="en-US" sz="2400" spc="-1" strike="noStrike">
                <a:solidFill>
                  <a:srgbClr val="ffffff"/>
                </a:solidFill>
                <a:latin typeface="Calibri"/>
                <a:ea typeface="ＭＳ Ｐゴシック"/>
              </a:rPr>
              <a:t>1</a:t>
            </a:fld>
            <a:endParaRPr b="0" lang="en-US" sz="2400" spc="-1" strike="noStrike">
              <a:latin typeface="Times New Roman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ffffff"/>
                </a:solidFill>
                <a:latin typeface="Calibri"/>
              </a:rPr>
              <a:t>Click to edit the outline text format</a:t>
            </a:r>
            <a:endParaRPr b="0" lang="en-GB" sz="3200" spc="-1" strike="noStrike">
              <a:solidFill>
                <a:srgbClr val="ffffff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Second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Third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Fourth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Fifth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Sixth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Calibri"/>
              </a:rPr>
              <a:t>Seventh Outline Level</a:t>
            </a:r>
            <a:endParaRPr b="0" lang="en-GB" sz="20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-14884560" y="6859440"/>
            <a:ext cx="13764960" cy="20156040"/>
          </a:xfrm>
          <a:custGeom>
            <a:avLst/>
            <a:gdLst/>
            <a:ahLst/>
            <a:rect l="l" t="t" r="r" b="b"/>
            <a:pathLst>
              <a:path w="8053640" h="6879901">
                <a:moveTo>
                  <a:pt x="-22466" y="-17405"/>
                </a:moveTo>
                <a:lnTo>
                  <a:pt x="-28583" y="-1380"/>
                </a:lnTo>
                <a:lnTo>
                  <a:pt x="-22067" y="-920"/>
                </a:lnTo>
                <a:lnTo>
                  <a:pt x="-15552" y="-460"/>
                </a:lnTo>
                <a:lnTo>
                  <a:pt x="-9036" y="0"/>
                </a:lnTo>
                <a:lnTo>
                  <a:pt x="22086" y="18438"/>
                </a:lnTo>
                <a:lnTo>
                  <a:pt x="-7289" y="409"/>
                </a:lnTo>
                <a:lnTo>
                  <a:pt x="0" y="30909"/>
                </a:lnTo>
                <a:lnTo>
                  <a:pt x="-22466" y="-17405"/>
                </a:lnTo>
              </a:path>
            </a:pathLst>
          </a:custGeom>
          <a:blipFill rotWithShape="0">
            <a:blip r:embed="rId2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0" y="0"/>
            <a:ext cx="9142200" cy="6856200"/>
          </a:xfrm>
          <a:custGeom>
            <a:avLst/>
            <a:gdLst/>
            <a:ahLst/>
            <a:rect l="l" t="t" r="r" b="b"/>
            <a:pathLst>
              <a:path w="9142413" h="6856413">
                <a:moveTo>
                  <a:pt x="0" y="6857998"/>
                </a:moveTo>
                <a:lnTo>
                  <a:pt x="9143998" y="6857998"/>
                </a:lnTo>
                <a:lnTo>
                  <a:pt x="9143998" y="0"/>
                </a:lnTo>
                <a:lnTo>
                  <a:pt x="0" y="0"/>
                </a:lnTo>
                <a:lnTo>
                  <a:pt x="0" y="6857998"/>
                </a:lnTo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40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GB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jpe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slideLayout" Target="../slideLayouts/slideLayout49.xml"/><Relationship Id="rId6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1.wmf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61.xml"/><Relationship Id="rId3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2.wmf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73.xml"/><Relationship Id="rId3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70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5.wmf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0" y="6491160"/>
            <a:ext cx="1258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NASA/JPL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90" name="CustomShape 2"/>
          <p:cNvSpPr/>
          <p:nvPr/>
        </p:nvSpPr>
        <p:spPr>
          <a:xfrm>
            <a:off x="731880" y="0"/>
            <a:ext cx="8229240" cy="5670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i="1" lang="en-US" sz="3200" spc="-1" strike="noStrike">
                <a:solidFill>
                  <a:srgbClr val="4e2a84"/>
                </a:solidFill>
                <a:latin typeface="Bitstream Charter"/>
                <a:ea typeface="ＭＳ Ｐゴシック"/>
              </a:rPr>
              <a:t>SETI</a:t>
            </a:r>
            <a:r>
              <a:rPr b="0" i="1" lang="en-US" sz="3200" spc="-1" strike="noStrike">
                <a:solidFill>
                  <a:srgbClr val="4e2a84"/>
                </a:solidFill>
                <a:latin typeface="Bitstream Charter"/>
                <a:ea typeface="ＭＳ Ｐゴシック"/>
              </a:rPr>
              <a:t>  -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3200" spc="-1" strike="noStrike">
                <a:solidFill>
                  <a:srgbClr val="4e2a84"/>
                </a:solidFill>
                <a:latin typeface="Bitstream Charter"/>
                <a:ea typeface="ＭＳ Ｐゴシック"/>
              </a:rPr>
              <a:t>       </a:t>
            </a:r>
            <a:r>
              <a:rPr b="0" i="1" lang="en-US" sz="2600" spc="-1" strike="noStrike">
                <a:solidFill>
                  <a:srgbClr val="4e2a84"/>
                </a:solidFill>
                <a:latin typeface="Bitstream Charter"/>
                <a:ea typeface="ＭＳ Ｐゴシック"/>
              </a:rPr>
              <a:t>Search for Extra-terrestrial Intelligence -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US" sz="2600" spc="-1" strike="noStrike">
                <a:solidFill>
                  <a:srgbClr val="4e2a84"/>
                </a:solidFill>
                <a:latin typeface="Bitstream Charter"/>
                <a:ea typeface="ＭＳ Ｐゴシック"/>
              </a:rPr>
              <a:t>	</a:t>
            </a:r>
            <a:r>
              <a:rPr b="0" i="1" lang="en-US" sz="2600" spc="-1" strike="noStrike">
                <a:solidFill>
                  <a:srgbClr val="4e2a84"/>
                </a:solidFill>
                <a:latin typeface="Bitstream Charter"/>
                <a:ea typeface="ＭＳ Ｐゴシック"/>
              </a:rPr>
              <a:t>	</a:t>
            </a:r>
            <a:r>
              <a:rPr b="0" i="1" lang="en-US" sz="2600" spc="-1" strike="noStrike">
                <a:solidFill>
                  <a:srgbClr val="4e2a84"/>
                </a:solidFill>
                <a:latin typeface="Bitstream Charter"/>
                <a:ea typeface="ＭＳ Ｐゴシック"/>
              </a:rPr>
              <a:t>	</a:t>
            </a:r>
            <a:r>
              <a:rPr b="0" i="1" lang="en-US" sz="2600" spc="-1" strike="noStrike">
                <a:solidFill>
                  <a:srgbClr val="4e2a84"/>
                </a:solidFill>
                <a:latin typeface="Bitstream Charter"/>
                <a:ea typeface="ＭＳ Ｐゴシック"/>
              </a:rPr>
              <a:t>	</a:t>
            </a:r>
            <a:r>
              <a:rPr b="0" i="1" lang="en-US" sz="2600" spc="-1" strike="noStrike">
                <a:solidFill>
                  <a:srgbClr val="4e2a84"/>
                </a:solidFill>
                <a:latin typeface="Bitstream Charter"/>
                <a:ea typeface="ＭＳ Ｐゴシック"/>
              </a:rPr>
              <a:t>	</a:t>
            </a:r>
            <a:r>
              <a:rPr b="0" i="1" lang="en-US" sz="2400" spc="-1" strike="noStrike">
                <a:solidFill>
                  <a:srgbClr val="4e2a84"/>
                </a:solidFill>
                <a:latin typeface="Bitstream Charter"/>
                <a:ea typeface="ＭＳ Ｐゴシック"/>
              </a:rPr>
              <a:t>Perspectives of an Earth Scientist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1800" spc="-1" strike="noStrike">
                <a:solidFill>
                  <a:srgbClr val="003366"/>
                </a:solidFill>
                <a:latin typeface="Bitstream Charter"/>
                <a:ea typeface="ＭＳ Ｐゴシック"/>
              </a:rPr>
              <a:t>            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1800" spc="-1" strike="noStrike">
                <a:solidFill>
                  <a:srgbClr val="003366"/>
                </a:solidFill>
                <a:latin typeface="Bitstream Charter"/>
                <a:ea typeface="ＭＳ Ｐゴシック"/>
              </a:rPr>
              <a:t>            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291" name="Picture 3" descr=""/>
          <p:cNvPicPr/>
          <p:nvPr/>
        </p:nvPicPr>
        <p:blipFill>
          <a:blip r:embed="rId1"/>
          <a:srcRect l="8687" t="6664" r="8942" b="50853"/>
          <a:stretch/>
        </p:blipFill>
        <p:spPr>
          <a:xfrm>
            <a:off x="1725480" y="2514600"/>
            <a:ext cx="7198920" cy="3971520"/>
          </a:xfrm>
          <a:prstGeom prst="rect">
            <a:avLst/>
          </a:prstGeom>
          <a:ln>
            <a:noFill/>
          </a:ln>
        </p:spPr>
      </p:pic>
      <p:sp>
        <p:nvSpPr>
          <p:cNvPr id="292" name="CustomShape 3"/>
          <p:cNvSpPr/>
          <p:nvPr/>
        </p:nvSpPr>
        <p:spPr>
          <a:xfrm>
            <a:off x="5002560" y="2062080"/>
            <a:ext cx="2540880" cy="39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3" name="Picture 1" descr=""/>
          <p:cNvPicPr/>
          <p:nvPr/>
        </p:nvPicPr>
        <p:blipFill>
          <a:blip r:embed="rId2"/>
          <a:stretch/>
        </p:blipFill>
        <p:spPr>
          <a:xfrm>
            <a:off x="662400" y="1494000"/>
            <a:ext cx="2285640" cy="1691640"/>
          </a:xfrm>
          <a:prstGeom prst="rect">
            <a:avLst/>
          </a:prstGeom>
          <a:ln>
            <a:noFill/>
          </a:ln>
        </p:spPr>
      </p:pic>
      <p:pic>
        <p:nvPicPr>
          <p:cNvPr id="294" name="Picture 2" descr=""/>
          <p:cNvPicPr/>
          <p:nvPr/>
        </p:nvPicPr>
        <p:blipFill>
          <a:blip r:embed="rId3"/>
          <a:srcRect l="0" t="186" r="0" b="50982"/>
          <a:stretch/>
        </p:blipFill>
        <p:spPr>
          <a:xfrm>
            <a:off x="5867280" y="5963760"/>
            <a:ext cx="3276360" cy="899640"/>
          </a:xfrm>
          <a:prstGeom prst="rect">
            <a:avLst/>
          </a:prstGeom>
          <a:ln>
            <a:noFill/>
          </a:ln>
        </p:spPr>
      </p:pic>
      <p:sp>
        <p:nvSpPr>
          <p:cNvPr id="295" name="CustomShape 4"/>
          <p:cNvSpPr/>
          <p:nvPr/>
        </p:nvSpPr>
        <p:spPr>
          <a:xfrm>
            <a:off x="4114800" y="1554480"/>
            <a:ext cx="21945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en-US" sz="1800" spc="-1" strike="noStrike">
                <a:solidFill>
                  <a:srgbClr val="7659ab"/>
                </a:solidFill>
                <a:latin typeface="Bitstream Charter"/>
                <a:ea typeface="ＭＳ Ｐゴシック"/>
              </a:rPr>
              <a:t>Donna M. Jurdy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96" name="TextShape 5"/>
          <p:cNvSpPr txBox="1"/>
          <p:nvPr/>
        </p:nvSpPr>
        <p:spPr>
          <a:xfrm>
            <a:off x="4533120" y="2062080"/>
            <a:ext cx="2964960" cy="356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1800" spc="-1" strike="noStrike">
                <a:solidFill>
                  <a:srgbClr val="7659ab"/>
                </a:solidFill>
                <a:latin typeface="Bitstream Charter"/>
                <a:ea typeface="ＭＳ Ｐゴシック"/>
              </a:rPr>
              <a:t>Northwestern University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" descr=""/>
          <p:cNvPicPr/>
          <p:nvPr/>
        </p:nvPicPr>
        <p:blipFill>
          <a:blip r:embed="rId1"/>
          <a:stretch/>
        </p:blipFill>
        <p:spPr>
          <a:xfrm>
            <a:off x="596880" y="0"/>
            <a:ext cx="792432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icture 1" descr=""/>
          <p:cNvPicPr/>
          <p:nvPr/>
        </p:nvPicPr>
        <p:blipFill>
          <a:blip r:embed="rId1"/>
          <a:stretch/>
        </p:blipFill>
        <p:spPr>
          <a:xfrm>
            <a:off x="568440" y="838080"/>
            <a:ext cx="8005320" cy="5181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1" descr=""/>
          <p:cNvPicPr/>
          <p:nvPr/>
        </p:nvPicPr>
        <p:blipFill>
          <a:blip r:embed="rId1"/>
          <a:stretch/>
        </p:blipFill>
        <p:spPr>
          <a:xfrm>
            <a:off x="1079640" y="279360"/>
            <a:ext cx="6984720" cy="6298920"/>
          </a:xfrm>
          <a:prstGeom prst="rect">
            <a:avLst/>
          </a:prstGeom>
          <a:ln>
            <a:noFill/>
          </a:ln>
        </p:spPr>
      </p:pic>
      <p:sp>
        <p:nvSpPr>
          <p:cNvPr id="324" name="CustomShape 1"/>
          <p:cNvSpPr/>
          <p:nvPr/>
        </p:nvSpPr>
        <p:spPr>
          <a:xfrm>
            <a:off x="5638680" y="6611760"/>
            <a:ext cx="436860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i="1" lang="en-US" sz="1000" spc="-1" strike="noStrike">
                <a:solidFill>
                  <a:srgbClr val="ffffff"/>
                </a:solidFill>
                <a:latin typeface="Century Gothic"/>
                <a:ea typeface="ＭＳ Ｐゴシック"/>
              </a:rPr>
              <a:t>Image Credit: Woods Hole Oceanographic Institution</a:t>
            </a:r>
            <a:endParaRPr b="0" lang="en-US" sz="1000" spc="-1" strike="noStrike"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0" y="0"/>
            <a:ext cx="914364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457200" rIns="90000" tIns="46800" bIns="46800"/>
          <a:p>
            <a:pPr>
              <a:lnSpc>
                <a:spcPct val="93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Vertebrates’ view of ‘Tree of Life’  c. 1960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326" name="Picture 2" descr=""/>
          <p:cNvPicPr/>
          <p:nvPr/>
        </p:nvPicPr>
        <p:blipFill>
          <a:blip r:embed="rId1"/>
          <a:stretch/>
        </p:blipFill>
        <p:spPr>
          <a:xfrm>
            <a:off x="457200" y="1600200"/>
            <a:ext cx="8229240" cy="4525560"/>
          </a:xfrm>
          <a:prstGeom prst="rect">
            <a:avLst/>
          </a:prstGeom>
          <a:ln>
            <a:noFill/>
          </a:ln>
        </p:spPr>
      </p:pic>
      <p:sp>
        <p:nvSpPr>
          <p:cNvPr id="327" name="CustomShape 2"/>
          <p:cNvSpPr/>
          <p:nvPr/>
        </p:nvSpPr>
        <p:spPr>
          <a:xfrm>
            <a:off x="87480" y="6602400"/>
            <a:ext cx="5398560" cy="17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en-US" sz="9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© 2014 Pearson Education, Inc.</a:t>
            </a:r>
            <a:endParaRPr b="0" lang="en-US" sz="900" spc="-1" strike="noStrike"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Picture 1" descr=""/>
          <p:cNvPicPr/>
          <p:nvPr/>
        </p:nvPicPr>
        <p:blipFill>
          <a:blip r:embed="rId1"/>
          <a:stretch/>
        </p:blipFill>
        <p:spPr>
          <a:xfrm>
            <a:off x="4419720" y="31680"/>
            <a:ext cx="4722480" cy="4773240"/>
          </a:xfrm>
          <a:prstGeom prst="rect">
            <a:avLst/>
          </a:prstGeom>
          <a:ln>
            <a:noFill/>
          </a:ln>
        </p:spPr>
      </p:pic>
      <p:pic>
        <p:nvPicPr>
          <p:cNvPr id="329" name="Picture 2" descr=""/>
          <p:cNvPicPr/>
          <p:nvPr/>
        </p:nvPicPr>
        <p:blipFill>
          <a:blip r:embed="rId2"/>
          <a:stretch/>
        </p:blipFill>
        <p:spPr>
          <a:xfrm>
            <a:off x="152280" y="3962520"/>
            <a:ext cx="4057200" cy="2742840"/>
          </a:xfrm>
          <a:prstGeom prst="rect">
            <a:avLst/>
          </a:prstGeom>
          <a:ln>
            <a:noFill/>
          </a:ln>
        </p:spPr>
      </p:pic>
      <p:sp>
        <p:nvSpPr>
          <p:cNvPr id="330" name="CustomShape 1"/>
          <p:cNvSpPr/>
          <p:nvPr/>
        </p:nvSpPr>
        <p:spPr>
          <a:xfrm>
            <a:off x="76320" y="76320"/>
            <a:ext cx="4343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ＭＳ Ｐゴシック"/>
              </a:rPr>
              <a:t>The Miller-Urey Experiment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31" name="Picture 4" descr=""/>
          <p:cNvPicPr/>
          <p:nvPr/>
        </p:nvPicPr>
        <p:blipFill>
          <a:blip r:embed="rId3"/>
          <a:stretch/>
        </p:blipFill>
        <p:spPr>
          <a:xfrm>
            <a:off x="152280" y="762120"/>
            <a:ext cx="3580920" cy="1784160"/>
          </a:xfrm>
          <a:prstGeom prst="rect">
            <a:avLst/>
          </a:prstGeom>
          <a:ln>
            <a:noFill/>
          </a:ln>
        </p:spPr>
      </p:pic>
      <p:sp>
        <p:nvSpPr>
          <p:cNvPr id="332" name="CustomShape 2"/>
          <p:cNvSpPr/>
          <p:nvPr/>
        </p:nvSpPr>
        <p:spPr>
          <a:xfrm>
            <a:off x="152280" y="2590920"/>
            <a:ext cx="2285640" cy="39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i="1" lang="en-US" sz="1000" spc="-1" strike="noStrike">
                <a:solidFill>
                  <a:srgbClr val="ffffff"/>
                </a:solidFill>
                <a:latin typeface="Calibri"/>
                <a:ea typeface="ＭＳ Ｐゴシック"/>
              </a:rPr>
              <a:t>Above:</a:t>
            </a:r>
            <a:r>
              <a:rPr b="0" lang="en-US" sz="1000" spc="-1" strike="noStrike">
                <a:solidFill>
                  <a:srgbClr val="ffffff"/>
                </a:solidFill>
                <a:latin typeface="Calibri"/>
                <a:ea typeface="ＭＳ Ｐゴシック"/>
              </a:rPr>
              <a:t> Harold C. Urey (1893-1981)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333" name="CustomShape 3"/>
          <p:cNvSpPr/>
          <p:nvPr/>
        </p:nvSpPr>
        <p:spPr>
          <a:xfrm>
            <a:off x="4267080" y="6248520"/>
            <a:ext cx="441936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i="1" lang="en-US" sz="1000" spc="-1" strike="noStrike">
                <a:solidFill>
                  <a:srgbClr val="ffffff"/>
                </a:solidFill>
                <a:latin typeface="Calibri"/>
                <a:ea typeface="ＭＳ Ｐゴシック"/>
              </a:rPr>
              <a:t>Left:</a:t>
            </a:r>
            <a:r>
              <a:rPr b="0" lang="en-US" sz="1000" spc="-1" strike="noStrike">
                <a:solidFill>
                  <a:srgbClr val="ffffff"/>
                </a:solidFill>
                <a:latin typeface="Calibri"/>
                <a:ea typeface="ＭＳ Ｐゴシック"/>
              </a:rPr>
              <a:t> Stanley L. Miller (1930-2007) with a reproduction of the experimental setup he first used in the 1950’s to study pathways to the origin of life.</a:t>
            </a:r>
            <a:endParaRPr b="0" lang="en-US" sz="1000" spc="-1" strike="noStrike"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"/>
          <p:cNvSpPr/>
          <p:nvPr/>
        </p:nvSpPr>
        <p:spPr>
          <a:xfrm>
            <a:off x="76320" y="152280"/>
            <a:ext cx="411444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90"/>
                </a:solidFill>
                <a:latin typeface="Apple Chancery"/>
                <a:ea typeface="ＭＳ Ｐゴシック"/>
              </a:rPr>
              <a:t>Needed for Habitability?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35" name="CustomShape 2"/>
          <p:cNvSpPr/>
          <p:nvPr/>
        </p:nvSpPr>
        <p:spPr>
          <a:xfrm>
            <a:off x="838080" y="914400"/>
            <a:ext cx="457164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90"/>
                </a:solidFill>
                <a:latin typeface="Calibri"/>
                <a:ea typeface="ＭＳ Ｐゴシック"/>
              </a:rPr>
              <a:t>Solid surface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90"/>
                </a:solidFill>
                <a:latin typeface="Calibri"/>
                <a:ea typeface="ＭＳ Ｐゴシック"/>
              </a:rPr>
              <a:t>Atmosphere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90"/>
                </a:solidFill>
                <a:latin typeface="Calibri"/>
                <a:ea typeface="ＭＳ Ｐゴシック"/>
              </a:rPr>
              <a:t>Liquid on surface: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90"/>
                </a:solidFill>
                <a:latin typeface="Calibri"/>
                <a:ea typeface="ＭＳ Ｐゴシック"/>
              </a:rPr>
              <a:t>	</a:t>
            </a:r>
            <a:r>
              <a:rPr b="0" lang="en-US" sz="2000" spc="-1" strike="noStrike">
                <a:solidFill>
                  <a:srgbClr val="000090"/>
                </a:solidFill>
                <a:latin typeface="Calibri"/>
                <a:ea typeface="ＭＳ Ｐゴシック"/>
              </a:rPr>
              <a:t>Need not be water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36" name="CustomShape 3"/>
          <p:cNvSpPr/>
          <p:nvPr/>
        </p:nvSpPr>
        <p:spPr>
          <a:xfrm>
            <a:off x="0" y="4114800"/>
            <a:ext cx="472392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90"/>
                </a:solidFill>
                <a:latin typeface="Calibri"/>
                <a:ea typeface="ＭＳ Ｐゴシック"/>
              </a:rPr>
              <a:t>PHI – Planetary Habitability Index: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90"/>
                </a:solidFill>
                <a:latin typeface="Calibri"/>
                <a:ea typeface="ＭＳ Ｐゴシック"/>
              </a:rPr>
              <a:t>	</a:t>
            </a:r>
            <a:r>
              <a:rPr b="0" lang="en-US" sz="1600" spc="-1" strike="noStrike">
                <a:solidFill>
                  <a:srgbClr val="000090"/>
                </a:solidFill>
                <a:latin typeface="Calibri"/>
                <a:ea typeface="ＭＳ Ｐゴシック"/>
              </a:rPr>
              <a:t>  </a:t>
            </a:r>
            <a:r>
              <a:rPr b="0" lang="en-US" sz="1600" spc="-1" strike="noStrike">
                <a:solidFill>
                  <a:srgbClr val="000090"/>
                </a:solidFill>
                <a:latin typeface="Calibri"/>
                <a:ea typeface="ＭＳ Ｐゴシック"/>
              </a:rPr>
              <a:t>Schulze-Makuch et al., 2011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37" name="Picture 4" descr=""/>
          <p:cNvPicPr/>
          <p:nvPr/>
        </p:nvPicPr>
        <p:blipFill>
          <a:blip r:embed="rId1"/>
          <a:stretch/>
        </p:blipFill>
        <p:spPr>
          <a:xfrm>
            <a:off x="0" y="4724280"/>
            <a:ext cx="9143640" cy="2037960"/>
          </a:xfrm>
          <a:prstGeom prst="rect">
            <a:avLst/>
          </a:prstGeom>
          <a:ln>
            <a:noFill/>
          </a:ln>
        </p:spPr>
      </p:pic>
      <p:pic>
        <p:nvPicPr>
          <p:cNvPr id="338" name="Picture 5" descr=""/>
          <p:cNvPicPr/>
          <p:nvPr/>
        </p:nvPicPr>
        <p:blipFill>
          <a:blip r:embed="rId2"/>
          <a:stretch/>
        </p:blipFill>
        <p:spPr>
          <a:xfrm>
            <a:off x="5791320" y="152280"/>
            <a:ext cx="3233520" cy="4409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5231880" cy="6857640"/>
          </a:xfrm>
          <a:prstGeom prst="rect">
            <a:avLst/>
          </a:prstGeom>
          <a:ln>
            <a:noFill/>
          </a:ln>
        </p:spPr>
      </p:pic>
      <p:sp>
        <p:nvSpPr>
          <p:cNvPr id="340" name="CustomShape 1"/>
          <p:cNvSpPr/>
          <p:nvPr/>
        </p:nvSpPr>
        <p:spPr>
          <a:xfrm>
            <a:off x="5818320" y="169920"/>
            <a:ext cx="287784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ＭＳ Ｐゴシック"/>
              </a:rPr>
              <a:t>Habitability Index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41" name="CustomShape 2"/>
          <p:cNvSpPr/>
          <p:nvPr/>
        </p:nvSpPr>
        <p:spPr>
          <a:xfrm>
            <a:off x="7505640" y="6595920"/>
            <a:ext cx="1638000" cy="42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100" spc="-1" strike="noStrike">
                <a:solidFill>
                  <a:srgbClr val="ffffff"/>
                </a:solidFill>
                <a:latin typeface="Calibri"/>
                <a:ea typeface="ＭＳ Ｐゴシック"/>
              </a:rPr>
              <a:t>Credit: </a:t>
            </a:r>
            <a:r>
              <a:rPr b="0" i="1" lang="en-US" sz="1100" spc="-1" strike="noStrike">
                <a:solidFill>
                  <a:srgbClr val="ffffff"/>
                </a:solidFill>
                <a:latin typeface="Calibri"/>
                <a:ea typeface="ＭＳ Ｐゴシック"/>
              </a:rPr>
              <a:t>Popular Science</a:t>
            </a:r>
            <a:endParaRPr b="0" lang="en-US" sz="1100" spc="-1" strike="noStrike">
              <a:latin typeface="Arial"/>
            </a:endParaRPr>
          </a:p>
        </p:txBody>
      </p:sp>
      <p:sp>
        <p:nvSpPr>
          <p:cNvPr id="342" name="CustomShape 3"/>
          <p:cNvSpPr/>
          <p:nvPr/>
        </p:nvSpPr>
        <p:spPr>
          <a:xfrm>
            <a:off x="6278400" y="1771560"/>
            <a:ext cx="1955520" cy="228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9bbb59"/>
                </a:solidFill>
                <a:latin typeface="Calibri"/>
                <a:ea typeface="ＭＳ Ｐゴシック"/>
              </a:rPr>
              <a:t>Earth = 0.96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79646"/>
                </a:solidFill>
                <a:latin typeface="Calibri"/>
                <a:ea typeface="ＭＳ Ｐゴシック"/>
              </a:rPr>
              <a:t>Titan = 0.64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a81815"/>
                </a:solidFill>
                <a:latin typeface="Calibri"/>
                <a:ea typeface="ＭＳ Ｐゴシック"/>
              </a:rPr>
              <a:t>Mars = 0.59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31859c"/>
                </a:solidFill>
                <a:latin typeface="Calibri"/>
                <a:ea typeface="ＭＳ Ｐゴシック"/>
              </a:rPr>
              <a:t>Gliese 581d = 0.43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1" descr=""/>
          <p:cNvPicPr/>
          <p:nvPr/>
        </p:nvPicPr>
        <p:blipFill>
          <a:blip r:embed="rId1"/>
          <a:stretch/>
        </p:blipFill>
        <p:spPr>
          <a:xfrm>
            <a:off x="299880" y="738360"/>
            <a:ext cx="8542080" cy="5381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457200" y="274680"/>
            <a:ext cx="822924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93000"/>
              </a:lnSpc>
            </a:pPr>
            <a:r>
              <a:rPr b="0" i="1" lang="en-US" sz="2800" spc="-1" strike="noStrike">
                <a:solidFill>
                  <a:srgbClr val="008000"/>
                </a:solidFill>
                <a:latin typeface="Arial"/>
                <a:ea typeface="ＭＳ Ｐゴシック"/>
              </a:rPr>
              <a:t>Early View of Venus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45" name="CustomShape 2"/>
          <p:cNvSpPr/>
          <p:nvPr/>
        </p:nvSpPr>
        <p:spPr>
          <a:xfrm>
            <a:off x="457200" y="1604880"/>
            <a:ext cx="8226000" cy="452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46" name="Picture 3" descr=""/>
          <p:cNvPicPr/>
          <p:nvPr/>
        </p:nvPicPr>
        <p:blipFill>
          <a:blip r:embed="rId1"/>
          <a:stretch/>
        </p:blipFill>
        <p:spPr>
          <a:xfrm>
            <a:off x="1752480" y="1066680"/>
            <a:ext cx="5505120" cy="5189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Picture 1" descr=""/>
          <p:cNvPicPr/>
          <p:nvPr/>
        </p:nvPicPr>
        <p:blipFill>
          <a:blip r:embed="rId1"/>
          <a:stretch/>
        </p:blipFill>
        <p:spPr>
          <a:xfrm>
            <a:off x="0" y="914400"/>
            <a:ext cx="5067000" cy="5067000"/>
          </a:xfrm>
          <a:prstGeom prst="rect">
            <a:avLst/>
          </a:prstGeom>
          <a:ln>
            <a:noFill/>
          </a:ln>
        </p:spPr>
      </p:pic>
      <p:pic>
        <p:nvPicPr>
          <p:cNvPr id="348" name="Picture 2" descr=""/>
          <p:cNvPicPr/>
          <p:nvPr/>
        </p:nvPicPr>
        <p:blipFill>
          <a:blip r:embed="rId2"/>
          <a:stretch/>
        </p:blipFill>
        <p:spPr>
          <a:xfrm>
            <a:off x="5181480" y="762120"/>
            <a:ext cx="3962160" cy="5436720"/>
          </a:xfrm>
          <a:prstGeom prst="rect">
            <a:avLst/>
          </a:prstGeom>
          <a:ln>
            <a:noFill/>
          </a:ln>
        </p:spPr>
      </p:pic>
      <p:sp>
        <p:nvSpPr>
          <p:cNvPr id="349" name="CustomShape 1"/>
          <p:cNvSpPr/>
          <p:nvPr/>
        </p:nvSpPr>
        <p:spPr>
          <a:xfrm>
            <a:off x="152280" y="152280"/>
            <a:ext cx="15998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 Chancery"/>
                <a:ea typeface="ＭＳ Ｐゴシック"/>
              </a:rPr>
              <a:t>Europa</a:t>
            </a:r>
            <a:endParaRPr b="0" lang="en-US" sz="2800" spc="-1" strike="noStrike">
              <a:latin typeface="Arial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icture 1" descr=""/>
          <p:cNvPicPr/>
          <p:nvPr/>
        </p:nvPicPr>
        <p:blipFill>
          <a:blip r:embed="rId1"/>
          <a:stretch/>
        </p:blipFill>
        <p:spPr>
          <a:xfrm>
            <a:off x="4826160" y="3591000"/>
            <a:ext cx="1520640" cy="2263320"/>
          </a:xfrm>
          <a:prstGeom prst="rect">
            <a:avLst/>
          </a:prstGeom>
          <a:ln>
            <a:noFill/>
          </a:ln>
        </p:spPr>
      </p:pic>
      <p:pic>
        <p:nvPicPr>
          <p:cNvPr id="298" name="Picture 2" descr=""/>
          <p:cNvPicPr/>
          <p:nvPr/>
        </p:nvPicPr>
        <p:blipFill>
          <a:blip r:embed="rId2"/>
          <a:stretch/>
        </p:blipFill>
        <p:spPr>
          <a:xfrm>
            <a:off x="3352680" y="3048120"/>
            <a:ext cx="5638320" cy="3623760"/>
          </a:xfrm>
          <a:prstGeom prst="rect">
            <a:avLst/>
          </a:prstGeom>
          <a:ln>
            <a:noFill/>
          </a:ln>
        </p:spPr>
      </p:pic>
      <p:pic>
        <p:nvPicPr>
          <p:cNvPr id="299" name="Picture 3" descr=""/>
          <p:cNvPicPr/>
          <p:nvPr/>
        </p:nvPicPr>
        <p:blipFill>
          <a:blip r:embed="rId3"/>
          <a:stretch/>
        </p:blipFill>
        <p:spPr>
          <a:xfrm>
            <a:off x="2844720" y="303120"/>
            <a:ext cx="2215800" cy="3428640"/>
          </a:xfrm>
          <a:prstGeom prst="rect">
            <a:avLst/>
          </a:prstGeom>
          <a:ln>
            <a:noFill/>
          </a:ln>
        </p:spPr>
      </p:pic>
      <p:pic>
        <p:nvPicPr>
          <p:cNvPr id="300" name="Picture 4" descr=""/>
          <p:cNvPicPr/>
          <p:nvPr/>
        </p:nvPicPr>
        <p:blipFill>
          <a:blip r:embed="rId4"/>
          <a:stretch/>
        </p:blipFill>
        <p:spPr>
          <a:xfrm>
            <a:off x="1595520" y="3259080"/>
            <a:ext cx="3474720" cy="2468160"/>
          </a:xfrm>
          <a:prstGeom prst="rect">
            <a:avLst/>
          </a:prstGeom>
          <a:ln>
            <a:noFill/>
          </a:ln>
        </p:spPr>
      </p:pic>
      <p:pic>
        <p:nvPicPr>
          <p:cNvPr id="301" name="Picture 5" descr=""/>
          <p:cNvPicPr/>
          <p:nvPr/>
        </p:nvPicPr>
        <p:blipFill>
          <a:blip r:embed="rId5"/>
          <a:stretch/>
        </p:blipFill>
        <p:spPr>
          <a:xfrm>
            <a:off x="4719600" y="263520"/>
            <a:ext cx="2231640" cy="33048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"/>
          <p:cNvPicPr/>
          <p:nvPr/>
        </p:nvPicPr>
        <p:blipFill>
          <a:blip r:embed="rId6"/>
          <a:stretch/>
        </p:blipFill>
        <p:spPr>
          <a:xfrm>
            <a:off x="6735600" y="363600"/>
            <a:ext cx="2004480" cy="2830320"/>
          </a:xfrm>
          <a:prstGeom prst="rect">
            <a:avLst/>
          </a:prstGeom>
          <a:ln>
            <a:noFill/>
          </a:ln>
        </p:spPr>
      </p:pic>
      <p:pic>
        <p:nvPicPr>
          <p:cNvPr id="303" name="Picture 7" descr=""/>
          <p:cNvPicPr/>
          <p:nvPr/>
        </p:nvPicPr>
        <p:blipFill>
          <a:blip r:embed="rId7"/>
          <a:stretch/>
        </p:blipFill>
        <p:spPr>
          <a:xfrm>
            <a:off x="314280" y="2685960"/>
            <a:ext cx="2436480" cy="3911400"/>
          </a:xfrm>
          <a:prstGeom prst="rect">
            <a:avLst/>
          </a:prstGeom>
          <a:ln>
            <a:noFill/>
          </a:ln>
        </p:spPr>
      </p:pic>
      <p:pic>
        <p:nvPicPr>
          <p:cNvPr id="304" name="Picture 8" descr=""/>
          <p:cNvPicPr/>
          <p:nvPr/>
        </p:nvPicPr>
        <p:blipFill>
          <a:blip r:embed="rId8"/>
          <a:stretch/>
        </p:blipFill>
        <p:spPr>
          <a:xfrm>
            <a:off x="152280" y="152280"/>
            <a:ext cx="2518920" cy="1374480"/>
          </a:xfrm>
          <a:prstGeom prst="rect">
            <a:avLst/>
          </a:prstGeom>
          <a:ln>
            <a:noFill/>
          </a:ln>
        </p:spPr>
      </p:pic>
      <p:pic>
        <p:nvPicPr>
          <p:cNvPr id="305" name="Picture 9" descr=""/>
          <p:cNvPicPr/>
          <p:nvPr/>
        </p:nvPicPr>
        <p:blipFill>
          <a:blip r:embed="rId9"/>
          <a:stretch/>
        </p:blipFill>
        <p:spPr>
          <a:xfrm>
            <a:off x="646200" y="1254240"/>
            <a:ext cx="1847520" cy="2739600"/>
          </a:xfrm>
          <a:prstGeom prst="rect">
            <a:avLst/>
          </a:prstGeom>
          <a:ln>
            <a:noFill/>
          </a:ln>
        </p:spPr>
      </p:pic>
      <p:pic>
        <p:nvPicPr>
          <p:cNvPr id="306" name="Picture 10" descr=""/>
          <p:cNvPicPr/>
          <p:nvPr/>
        </p:nvPicPr>
        <p:blipFill>
          <a:blip r:embed="rId10"/>
          <a:stretch/>
        </p:blipFill>
        <p:spPr>
          <a:xfrm>
            <a:off x="5311800" y="4175280"/>
            <a:ext cx="1665000" cy="239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152280" y="152280"/>
            <a:ext cx="22093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 Chancery"/>
                <a:ea typeface="ＭＳ Ｐゴシック"/>
              </a:rPr>
              <a:t>Enceladus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351" name="Picture 2" descr=""/>
          <p:cNvPicPr/>
          <p:nvPr/>
        </p:nvPicPr>
        <p:blipFill>
          <a:blip r:embed="rId1"/>
          <a:stretch/>
        </p:blipFill>
        <p:spPr>
          <a:xfrm>
            <a:off x="5562720" y="3200400"/>
            <a:ext cx="3149280" cy="2742840"/>
          </a:xfrm>
          <a:prstGeom prst="rect">
            <a:avLst/>
          </a:prstGeom>
          <a:ln>
            <a:noFill/>
          </a:ln>
        </p:spPr>
      </p:pic>
      <p:pic>
        <p:nvPicPr>
          <p:cNvPr id="352" name="Picture 3" descr=""/>
          <p:cNvPicPr/>
          <p:nvPr/>
        </p:nvPicPr>
        <p:blipFill>
          <a:blip r:embed="rId2"/>
          <a:stretch/>
        </p:blipFill>
        <p:spPr>
          <a:xfrm>
            <a:off x="19080" y="1025640"/>
            <a:ext cx="4952520" cy="5832000"/>
          </a:xfrm>
          <a:prstGeom prst="rect">
            <a:avLst/>
          </a:prstGeom>
          <a:ln>
            <a:noFill/>
          </a:ln>
        </p:spPr>
      </p:pic>
      <p:pic>
        <p:nvPicPr>
          <p:cNvPr id="353" name="Picture 4" descr=""/>
          <p:cNvPicPr/>
          <p:nvPr/>
        </p:nvPicPr>
        <p:blipFill>
          <a:blip r:embed="rId3"/>
          <a:stretch/>
        </p:blipFill>
        <p:spPr>
          <a:xfrm>
            <a:off x="5334120" y="152280"/>
            <a:ext cx="3657240" cy="2742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1"/>
          <p:cNvSpPr/>
          <p:nvPr/>
        </p:nvSpPr>
        <p:spPr>
          <a:xfrm>
            <a:off x="152280" y="152280"/>
            <a:ext cx="22093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 Chancery"/>
                <a:ea typeface="ＭＳ Ｐゴシック"/>
              </a:rPr>
              <a:t>Titan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355" name="Picture 2" descr=""/>
          <p:cNvPicPr/>
          <p:nvPr/>
        </p:nvPicPr>
        <p:blipFill>
          <a:blip r:embed="rId1"/>
          <a:stretch/>
        </p:blipFill>
        <p:spPr>
          <a:xfrm>
            <a:off x="5240160" y="0"/>
            <a:ext cx="3903480" cy="6857640"/>
          </a:xfrm>
          <a:prstGeom prst="rect">
            <a:avLst/>
          </a:prstGeom>
          <a:ln>
            <a:noFill/>
          </a:ln>
        </p:spPr>
      </p:pic>
      <p:pic>
        <p:nvPicPr>
          <p:cNvPr id="356" name="Picture 3" descr=""/>
          <p:cNvPicPr/>
          <p:nvPr/>
        </p:nvPicPr>
        <p:blipFill>
          <a:blip r:embed="rId2"/>
          <a:stretch/>
        </p:blipFill>
        <p:spPr>
          <a:xfrm>
            <a:off x="0" y="914400"/>
            <a:ext cx="5644800" cy="5851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152280" y="1981080"/>
            <a:ext cx="3846240" cy="361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6"/>
              </a:spcAft>
            </a:pPr>
            <a:r>
              <a:rPr b="0" lang="en-US" sz="16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Landed January 14, 2005 at 10.2S, 192.4W</a:t>
            </a:r>
            <a:endParaRPr b="0" lang="en-US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6"/>
              </a:spcAft>
            </a:pPr>
            <a:endParaRPr b="0" lang="en-US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6"/>
              </a:spcAft>
            </a:pPr>
            <a:r>
              <a:rPr b="0" lang="en-US" sz="16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Discovered small “rocks”, possibly made of water ice, at the landing site. </a:t>
            </a:r>
            <a:endParaRPr b="0" lang="en-US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6"/>
              </a:spcAft>
            </a:pPr>
            <a:endParaRPr b="0" lang="en-US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6"/>
              </a:spcAft>
            </a:pPr>
            <a:r>
              <a:rPr b="0" lang="en-US" sz="16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Fluvial activity (methane?)</a:t>
            </a:r>
            <a:endParaRPr b="0" lang="en-US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6"/>
              </a:spcAft>
            </a:pPr>
            <a:endParaRPr b="0" lang="en-US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6"/>
              </a:spcAft>
            </a:pPr>
            <a:r>
              <a:rPr b="0" lang="en-US" sz="16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Images taken during descent showed no open areas of liquid, but indicated liquid had once flowed</a:t>
            </a:r>
            <a:endParaRPr b="0" lang="en-US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638"/>
              </a:spcBef>
              <a:spcAft>
                <a:spcPts val="1426"/>
              </a:spcAft>
            </a:pPr>
            <a:endParaRPr b="0" lang="en-US" sz="1600" spc="-1" strike="noStrike">
              <a:latin typeface="Arial"/>
            </a:endParaRPr>
          </a:p>
        </p:txBody>
      </p:sp>
      <p:pic>
        <p:nvPicPr>
          <p:cNvPr id="358" name="Picture 2" descr=""/>
          <p:cNvPicPr/>
          <p:nvPr/>
        </p:nvPicPr>
        <p:blipFill>
          <a:blip r:embed="rId1"/>
          <a:stretch/>
        </p:blipFill>
        <p:spPr>
          <a:xfrm>
            <a:off x="4102200" y="1265400"/>
            <a:ext cx="4849560" cy="4797000"/>
          </a:xfrm>
          <a:prstGeom prst="rect">
            <a:avLst/>
          </a:prstGeom>
          <a:ln>
            <a:noFill/>
          </a:ln>
        </p:spPr>
      </p:pic>
      <p:sp>
        <p:nvSpPr>
          <p:cNvPr id="359" name="CustomShape 2"/>
          <p:cNvSpPr/>
          <p:nvPr/>
        </p:nvSpPr>
        <p:spPr>
          <a:xfrm>
            <a:off x="457200" y="0"/>
            <a:ext cx="822924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Apple Chancery"/>
                <a:ea typeface="ＭＳ Ｐゴシック"/>
              </a:rPr>
              <a:t>Huygens Landing Site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60" name="CustomShape 3"/>
          <p:cNvSpPr/>
          <p:nvPr/>
        </p:nvSpPr>
        <p:spPr>
          <a:xfrm>
            <a:off x="4915080" y="6170760"/>
            <a:ext cx="7488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79646"/>
                </a:solidFill>
                <a:latin typeface="Calibri"/>
                <a:ea typeface="ＭＳ Ｐゴシック"/>
              </a:rPr>
              <a:t>Titan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61" name="CustomShape 4"/>
          <p:cNvSpPr/>
          <p:nvPr/>
        </p:nvSpPr>
        <p:spPr>
          <a:xfrm>
            <a:off x="7416720" y="6173640"/>
            <a:ext cx="7488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4f81bd"/>
                </a:solidFill>
                <a:latin typeface="Calibri"/>
                <a:ea typeface="ＭＳ Ｐゴシック"/>
              </a:rPr>
              <a:t>Earth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62" name="CustomShape 5"/>
          <p:cNvSpPr/>
          <p:nvPr/>
        </p:nvSpPr>
        <p:spPr>
          <a:xfrm>
            <a:off x="114480" y="6559560"/>
            <a:ext cx="169992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i="1" lang="en-US" sz="1000" spc="-1" strike="noStrike">
                <a:solidFill>
                  <a:srgbClr val="ffffff"/>
                </a:solidFill>
                <a:latin typeface="Century Gothic"/>
                <a:ea typeface="ＭＳ Ｐゴシック"/>
              </a:rPr>
              <a:t>Image Credit: NASA</a:t>
            </a:r>
            <a:endParaRPr b="0" lang="en-US" sz="1000" spc="-1" strike="noStrike">
              <a:latin typeface="Arial"/>
            </a:endParaRPr>
          </a:p>
        </p:txBody>
      </p:sp>
    </p:spTree>
  </p:cSld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Picture 1" descr=""/>
          <p:cNvPicPr/>
          <p:nvPr/>
        </p:nvPicPr>
        <p:blipFill>
          <a:blip r:embed="rId1"/>
          <a:stretch/>
        </p:blipFill>
        <p:spPr>
          <a:xfrm>
            <a:off x="250920" y="768240"/>
            <a:ext cx="8651520" cy="5114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1" descr=""/>
          <p:cNvPicPr/>
          <p:nvPr/>
        </p:nvPicPr>
        <p:blipFill>
          <a:blip r:embed="rId1"/>
          <a:stretch/>
        </p:blipFill>
        <p:spPr>
          <a:xfrm>
            <a:off x="228600" y="304920"/>
            <a:ext cx="4393800" cy="2900160"/>
          </a:xfrm>
          <a:prstGeom prst="rect">
            <a:avLst/>
          </a:prstGeom>
          <a:ln>
            <a:noFill/>
          </a:ln>
        </p:spPr>
      </p:pic>
      <p:pic>
        <p:nvPicPr>
          <p:cNvPr id="365" name="Picture 2" descr=""/>
          <p:cNvPicPr/>
          <p:nvPr/>
        </p:nvPicPr>
        <p:blipFill>
          <a:blip r:embed="rId2"/>
          <a:stretch/>
        </p:blipFill>
        <p:spPr>
          <a:xfrm>
            <a:off x="4114800" y="3505320"/>
            <a:ext cx="4647960" cy="3063600"/>
          </a:xfrm>
          <a:prstGeom prst="rect">
            <a:avLst/>
          </a:prstGeom>
          <a:ln>
            <a:noFill/>
          </a:ln>
        </p:spPr>
      </p:pic>
      <p:pic>
        <p:nvPicPr>
          <p:cNvPr id="366" name="Picture 3" descr=""/>
          <p:cNvPicPr/>
          <p:nvPr/>
        </p:nvPicPr>
        <p:blipFill>
          <a:blip r:embed="rId3"/>
          <a:stretch/>
        </p:blipFill>
        <p:spPr>
          <a:xfrm>
            <a:off x="457200" y="3886200"/>
            <a:ext cx="3276360" cy="2376000"/>
          </a:xfrm>
          <a:prstGeom prst="rect">
            <a:avLst/>
          </a:prstGeom>
          <a:ln>
            <a:noFill/>
          </a:ln>
        </p:spPr>
      </p:pic>
      <p:sp>
        <p:nvSpPr>
          <p:cNvPr id="367" name="CustomShape 1"/>
          <p:cNvSpPr/>
          <p:nvPr/>
        </p:nvSpPr>
        <p:spPr>
          <a:xfrm>
            <a:off x="4876920" y="304920"/>
            <a:ext cx="4114440" cy="121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Apple Chancery"/>
                <a:ea typeface="ＭＳ Ｐゴシック"/>
              </a:rPr>
              <a:t>The Drake Equation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How many civilizations are out there?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68" name="Picture 5" descr=""/>
          <p:cNvPicPr/>
          <p:nvPr/>
        </p:nvPicPr>
        <p:blipFill>
          <a:blip r:embed="rId4"/>
          <a:stretch/>
        </p:blipFill>
        <p:spPr>
          <a:xfrm>
            <a:off x="5410080" y="1676520"/>
            <a:ext cx="2819160" cy="1585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icture 1" descr=""/>
          <p:cNvPicPr/>
          <p:nvPr/>
        </p:nvPicPr>
        <p:blipFill>
          <a:blip r:embed="rId1"/>
          <a:srcRect l="0" t="2185" r="-1122" b="53332"/>
          <a:stretch/>
        </p:blipFill>
        <p:spPr>
          <a:xfrm>
            <a:off x="1006560" y="639720"/>
            <a:ext cx="8046720" cy="5578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4647960" cy="4974840"/>
          </a:xfrm>
          <a:prstGeom prst="rect">
            <a:avLst/>
          </a:prstGeom>
          <a:ln>
            <a:noFill/>
          </a:ln>
        </p:spPr>
      </p:pic>
      <p:pic>
        <p:nvPicPr>
          <p:cNvPr id="371" name="Picture 2" descr=""/>
          <p:cNvPicPr/>
          <p:nvPr/>
        </p:nvPicPr>
        <p:blipFill>
          <a:blip r:embed="rId2"/>
          <a:stretch/>
        </p:blipFill>
        <p:spPr>
          <a:xfrm>
            <a:off x="4648320" y="0"/>
            <a:ext cx="4495320" cy="4835160"/>
          </a:xfrm>
          <a:prstGeom prst="rect">
            <a:avLst/>
          </a:prstGeom>
          <a:ln>
            <a:noFill/>
          </a:ln>
        </p:spPr>
      </p:pic>
      <p:pic>
        <p:nvPicPr>
          <p:cNvPr id="372" name="Picture 3" descr=""/>
          <p:cNvPicPr/>
          <p:nvPr/>
        </p:nvPicPr>
        <p:blipFill>
          <a:blip r:embed="rId3"/>
          <a:stretch/>
        </p:blipFill>
        <p:spPr>
          <a:xfrm>
            <a:off x="0" y="3363840"/>
            <a:ext cx="6514920" cy="3493800"/>
          </a:xfrm>
          <a:prstGeom prst="rect">
            <a:avLst/>
          </a:prstGeom>
          <a:ln>
            <a:noFill/>
          </a:ln>
        </p:spPr>
      </p:pic>
      <p:pic>
        <p:nvPicPr>
          <p:cNvPr id="373" name="Picture 4" descr=""/>
          <p:cNvPicPr/>
          <p:nvPr/>
        </p:nvPicPr>
        <p:blipFill>
          <a:blip r:embed="rId4"/>
          <a:stretch/>
        </p:blipFill>
        <p:spPr>
          <a:xfrm>
            <a:off x="5334120" y="4317840"/>
            <a:ext cx="3809520" cy="2577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Picture 1" descr=""/>
          <p:cNvPicPr/>
          <p:nvPr/>
        </p:nvPicPr>
        <p:blipFill>
          <a:blip r:embed="rId1"/>
          <a:stretch/>
        </p:blipFill>
        <p:spPr>
          <a:xfrm>
            <a:off x="763560" y="485640"/>
            <a:ext cx="7617960" cy="5886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Picture 1" descr=""/>
          <p:cNvPicPr/>
          <p:nvPr/>
        </p:nvPicPr>
        <p:blipFill>
          <a:blip r:embed="rId1"/>
          <a:stretch/>
        </p:blipFill>
        <p:spPr>
          <a:xfrm>
            <a:off x="2089080" y="216000"/>
            <a:ext cx="4965480" cy="6426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1" descr=""/>
          <p:cNvPicPr/>
          <p:nvPr/>
        </p:nvPicPr>
        <p:blipFill>
          <a:blip r:embed="rId1"/>
          <a:stretch/>
        </p:blipFill>
        <p:spPr>
          <a:xfrm>
            <a:off x="345960" y="519120"/>
            <a:ext cx="3580920" cy="4895640"/>
          </a:xfrm>
          <a:prstGeom prst="rect">
            <a:avLst/>
          </a:prstGeom>
          <a:ln>
            <a:noFill/>
          </a:ln>
        </p:spPr>
      </p:pic>
      <p:pic>
        <p:nvPicPr>
          <p:cNvPr id="377" name="Picture 2" descr=""/>
          <p:cNvPicPr/>
          <p:nvPr/>
        </p:nvPicPr>
        <p:blipFill>
          <a:blip r:embed="rId2"/>
          <a:stretch/>
        </p:blipFill>
        <p:spPr>
          <a:xfrm>
            <a:off x="3929040" y="3311640"/>
            <a:ext cx="4916160" cy="3203280"/>
          </a:xfrm>
          <a:prstGeom prst="rect">
            <a:avLst/>
          </a:prstGeom>
          <a:ln>
            <a:noFill/>
          </a:ln>
        </p:spPr>
      </p:pic>
      <p:pic>
        <p:nvPicPr>
          <p:cNvPr id="378" name="Picture 3" descr=""/>
          <p:cNvPicPr/>
          <p:nvPr/>
        </p:nvPicPr>
        <p:blipFill>
          <a:blip r:embed="rId3"/>
          <a:stretch/>
        </p:blipFill>
        <p:spPr>
          <a:xfrm>
            <a:off x="4602240" y="423720"/>
            <a:ext cx="3654000" cy="2895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1" descr=""/>
          <p:cNvPicPr/>
          <p:nvPr/>
        </p:nvPicPr>
        <p:blipFill>
          <a:blip r:embed="rId1"/>
          <a:stretch/>
        </p:blipFill>
        <p:spPr>
          <a:xfrm>
            <a:off x="228600" y="762120"/>
            <a:ext cx="8915040" cy="5011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533520" y="30240"/>
            <a:ext cx="8229240" cy="95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387e"/>
                </a:solidFill>
                <a:latin typeface="Apple Chancery"/>
                <a:ea typeface="ＭＳ Ｐゴシック"/>
              </a:rPr>
              <a:t>Arecibo Message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80" name="CustomShape 2"/>
          <p:cNvSpPr/>
          <p:nvPr/>
        </p:nvSpPr>
        <p:spPr>
          <a:xfrm>
            <a:off x="304920" y="1219320"/>
            <a:ext cx="2730240" cy="534492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CustomShape 3"/>
          <p:cNvSpPr/>
          <p:nvPr/>
        </p:nvSpPr>
        <p:spPr>
          <a:xfrm>
            <a:off x="3933720" y="2492280"/>
            <a:ext cx="4150800" cy="22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387e"/>
                </a:solidFill>
                <a:latin typeface="Arial"/>
                <a:ea typeface="ＭＳ Ｐゴシック"/>
              </a:rPr>
              <a:t>Broadcast on November 16th 1974 from the Arecibo radio telescope.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387e"/>
                </a:solidFill>
                <a:latin typeface="Arial"/>
                <a:ea typeface="ＭＳ Ｐゴシック"/>
              </a:rPr>
              <a:t>Aimed toward globular star cluster M13.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387e"/>
                </a:solidFill>
                <a:latin typeface="Arial"/>
                <a:ea typeface="ＭＳ Ｐゴシック"/>
              </a:rPr>
              <a:t>M13 is 25,000 light years away.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0" y="6491160"/>
            <a:ext cx="1258560" cy="36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NASA/JPL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3" name="CustomShape 2"/>
          <p:cNvSpPr/>
          <p:nvPr/>
        </p:nvSpPr>
        <p:spPr>
          <a:xfrm>
            <a:off x="228600" y="0"/>
            <a:ext cx="8229240" cy="338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i="1" lang="en-US" sz="1800" spc="-1" strike="noStrike">
                <a:solidFill>
                  <a:srgbClr val="003366"/>
                </a:solidFill>
                <a:latin typeface="Bitstream Charter"/>
                <a:ea typeface="ＭＳ Ｐゴシック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384" name="Picture 3" descr=""/>
          <p:cNvPicPr/>
          <p:nvPr/>
        </p:nvPicPr>
        <p:blipFill>
          <a:blip r:embed="rId1"/>
          <a:srcRect l="8687" t="6664" r="8942" b="50853"/>
          <a:stretch/>
        </p:blipFill>
        <p:spPr>
          <a:xfrm>
            <a:off x="228600" y="274680"/>
            <a:ext cx="8457840" cy="4885920"/>
          </a:xfrm>
          <a:prstGeom prst="rect">
            <a:avLst/>
          </a:prstGeom>
          <a:ln>
            <a:noFill/>
          </a:ln>
        </p:spPr>
      </p:pic>
      <p:sp>
        <p:nvSpPr>
          <p:cNvPr id="385" name="CustomShape 3"/>
          <p:cNvSpPr/>
          <p:nvPr/>
        </p:nvSpPr>
        <p:spPr>
          <a:xfrm>
            <a:off x="4651200" y="5702400"/>
            <a:ext cx="3433320" cy="63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i="1" lang="en-US" sz="1800" spc="-1" strike="noStrike">
                <a:solidFill>
                  <a:srgbClr val="003366"/>
                </a:solidFill>
                <a:latin typeface="Bitstream Charter"/>
                <a:ea typeface="ＭＳ Ｐゴシック"/>
              </a:rPr>
              <a:t>ATA -  Allen Telescope Array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Picture 1" descr=""/>
          <p:cNvPicPr/>
          <p:nvPr/>
        </p:nvPicPr>
        <p:blipFill>
          <a:blip r:embed="rId1"/>
          <a:stretch/>
        </p:blipFill>
        <p:spPr>
          <a:xfrm>
            <a:off x="1554120" y="0"/>
            <a:ext cx="68306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Picture 1" descr=""/>
          <p:cNvPicPr/>
          <p:nvPr/>
        </p:nvPicPr>
        <p:blipFill>
          <a:blip r:embed="rId1"/>
          <a:stretch/>
        </p:blipFill>
        <p:spPr>
          <a:xfrm>
            <a:off x="-31680" y="0"/>
            <a:ext cx="9251640" cy="7090920"/>
          </a:xfrm>
          <a:prstGeom prst="rect">
            <a:avLst/>
          </a:prstGeom>
          <a:ln>
            <a:noFill/>
          </a:ln>
        </p:spPr>
      </p:pic>
      <p:sp>
        <p:nvSpPr>
          <p:cNvPr id="388" name="CustomShape 1"/>
          <p:cNvSpPr/>
          <p:nvPr/>
        </p:nvSpPr>
        <p:spPr>
          <a:xfrm>
            <a:off x="7848720" y="76320"/>
            <a:ext cx="13712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pple Chancery"/>
                <a:ea typeface="ＭＳ Ｐゴシック"/>
              </a:rPr>
              <a:t>Kepler</a:t>
            </a:r>
            <a:endParaRPr b="0" lang="en-US" sz="2800" spc="-1" strike="noStrike">
              <a:latin typeface="Arial"/>
            </a:endParaRPr>
          </a:p>
        </p:txBody>
      </p:sp>
    </p:spTree>
  </p:cSld>
  <p:timing>
    <p:tnLst>
      <p:par>
        <p:cTn id="65" dur="indefinite" restart="never" nodeType="tmRoot">
          <p:childTnLst>
            <p:seq>
              <p:cTn id="6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CustomShape 1"/>
          <p:cNvSpPr/>
          <p:nvPr/>
        </p:nvSpPr>
        <p:spPr>
          <a:xfrm>
            <a:off x="2666880" y="152280"/>
            <a:ext cx="380952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Apple Chancery"/>
                <a:ea typeface="ＭＳ Ｐゴシック"/>
              </a:rPr>
              <a:t>Life Around Other Stars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390" name="Picture 2" descr=""/>
          <p:cNvPicPr/>
          <p:nvPr/>
        </p:nvPicPr>
        <p:blipFill>
          <a:blip r:embed="rId1"/>
          <a:stretch/>
        </p:blipFill>
        <p:spPr>
          <a:xfrm>
            <a:off x="0" y="1724040"/>
            <a:ext cx="9143640" cy="5133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Picture 1" descr=""/>
          <p:cNvPicPr/>
          <p:nvPr/>
        </p:nvPicPr>
        <p:blipFill>
          <a:blip r:embed="rId1"/>
          <a:stretch/>
        </p:blipFill>
        <p:spPr>
          <a:xfrm>
            <a:off x="571680" y="380880"/>
            <a:ext cx="8000640" cy="4506480"/>
          </a:xfrm>
          <a:prstGeom prst="rect">
            <a:avLst/>
          </a:prstGeom>
          <a:ln>
            <a:noFill/>
          </a:ln>
        </p:spPr>
      </p:pic>
      <p:sp>
        <p:nvSpPr>
          <p:cNvPr id="392" name="CustomShape 1"/>
          <p:cNvSpPr/>
          <p:nvPr/>
        </p:nvSpPr>
        <p:spPr>
          <a:xfrm>
            <a:off x="1104840" y="5257800"/>
            <a:ext cx="6933960" cy="70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Imagined View from Planet Kepler-10b (Artist's Depiction)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Credit: NASA/Kepler Mission/Dana Berry</a:t>
            </a:r>
            <a:endParaRPr b="0" lang="en-US" sz="2000" spc="-1" strike="noStrike">
              <a:latin typeface="Arial"/>
            </a:endParaRPr>
          </a:p>
        </p:txBody>
      </p:sp>
    </p:spTree>
  </p:cSld>
  <p:timing>
    <p:tnLst>
      <p:par>
        <p:cTn id="69" dur="indefinite" restart="never" nodeType="tmRoot">
          <p:childTnLst>
            <p:seq>
              <p:cTn id="7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Picture 1" descr=""/>
          <p:cNvPicPr/>
          <p:nvPr/>
        </p:nvPicPr>
        <p:blipFill>
          <a:blip r:embed="rId1"/>
          <a:stretch/>
        </p:blipFill>
        <p:spPr>
          <a:xfrm>
            <a:off x="-76320" y="152280"/>
            <a:ext cx="9364320" cy="5638320"/>
          </a:xfrm>
          <a:prstGeom prst="rect">
            <a:avLst/>
          </a:prstGeom>
          <a:ln>
            <a:noFill/>
          </a:ln>
        </p:spPr>
      </p:pic>
      <p:sp>
        <p:nvSpPr>
          <p:cNvPr id="394" name="CustomShape 1"/>
          <p:cNvSpPr/>
          <p:nvPr/>
        </p:nvSpPr>
        <p:spPr>
          <a:xfrm>
            <a:off x="2819520" y="5257800"/>
            <a:ext cx="91800" cy="91800"/>
          </a:xfrm>
          <a:prstGeom prst="ellipse">
            <a:avLst/>
          </a:prstGeom>
          <a:solidFill>
            <a:srgbClr val="00b0f0"/>
          </a:solidFill>
          <a:ln w="9360">
            <a:solidFill>
              <a:srgbClr val="00b0f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CustomShape 2"/>
          <p:cNvSpPr/>
          <p:nvPr/>
        </p:nvSpPr>
        <p:spPr>
          <a:xfrm>
            <a:off x="4419720" y="3962520"/>
            <a:ext cx="75960" cy="75960"/>
          </a:xfrm>
          <a:prstGeom prst="ellipse">
            <a:avLst/>
          </a:prstGeom>
          <a:solidFill>
            <a:srgbClr val="ffc000"/>
          </a:solidFill>
          <a:ln w="9360">
            <a:solidFill>
              <a:srgbClr val="ffc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CustomShape 3"/>
          <p:cNvSpPr/>
          <p:nvPr/>
        </p:nvSpPr>
        <p:spPr>
          <a:xfrm>
            <a:off x="5334120" y="3809880"/>
            <a:ext cx="456840" cy="190080"/>
          </a:xfrm>
          <a:prstGeom prst="rect">
            <a:avLst/>
          </a:prstGeom>
          <a:noFill/>
          <a:ln w="9360">
            <a:solidFill>
              <a:srgbClr val="663300"/>
            </a:solidFill>
            <a:custDash>
              <a:ds d="5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CustomShape 4"/>
          <p:cNvSpPr/>
          <p:nvPr/>
        </p:nvSpPr>
        <p:spPr>
          <a:xfrm>
            <a:off x="2255760" y="5008680"/>
            <a:ext cx="609120" cy="21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b0f0"/>
                </a:solidFill>
                <a:latin typeface="Arial"/>
                <a:ea typeface="ＭＳ Ｐゴシック"/>
              </a:rPr>
              <a:t>Earth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398" name="CustomShape 5"/>
          <p:cNvSpPr/>
          <p:nvPr/>
        </p:nvSpPr>
        <p:spPr>
          <a:xfrm>
            <a:off x="4605480" y="4267080"/>
            <a:ext cx="609120" cy="21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ffc000"/>
                </a:solidFill>
                <a:latin typeface="Arial"/>
                <a:ea typeface="ＭＳ Ｐゴシック"/>
              </a:rPr>
              <a:t>Jupiter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399" name="CustomShape 6"/>
          <p:cNvSpPr/>
          <p:nvPr/>
        </p:nvSpPr>
        <p:spPr>
          <a:xfrm>
            <a:off x="5468760" y="3505320"/>
            <a:ext cx="644040" cy="30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700" spc="-1" strike="noStrike">
                <a:solidFill>
                  <a:srgbClr val="663300"/>
                </a:solidFill>
                <a:latin typeface="Arial"/>
                <a:ea typeface="ＭＳ Ｐゴシック"/>
              </a:rPr>
              <a:t>Brown Dwarfs</a:t>
            </a:r>
            <a:endParaRPr b="0" lang="en-US" sz="700" spc="-1" strike="noStrike">
              <a:latin typeface="Arial"/>
            </a:endParaRPr>
          </a:p>
        </p:txBody>
      </p:sp>
      <p:sp>
        <p:nvSpPr>
          <p:cNvPr id="400" name="CustomShape 7"/>
          <p:cNvSpPr/>
          <p:nvPr/>
        </p:nvSpPr>
        <p:spPr>
          <a:xfrm flipH="1" flipV="1">
            <a:off x="4494240" y="4055400"/>
            <a:ext cx="304560" cy="286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c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CustomShape 8"/>
          <p:cNvSpPr/>
          <p:nvPr/>
        </p:nvSpPr>
        <p:spPr>
          <a:xfrm>
            <a:off x="2606760" y="5149800"/>
            <a:ext cx="212400" cy="10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b0f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1" dur="indefinite" restart="never" nodeType="tmRoot">
          <p:childTnLst>
            <p:seq>
              <p:cTn id="7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Picture 1" descr=""/>
          <p:cNvPicPr/>
          <p:nvPr/>
        </p:nvPicPr>
        <p:blipFill>
          <a:blip r:embed="rId1"/>
          <a:srcRect l="4668" t="0" r="0" b="0"/>
          <a:stretch/>
        </p:blipFill>
        <p:spPr>
          <a:xfrm>
            <a:off x="152280" y="152280"/>
            <a:ext cx="4660560" cy="2614320"/>
          </a:xfrm>
          <a:prstGeom prst="rect">
            <a:avLst/>
          </a:prstGeom>
          <a:ln>
            <a:noFill/>
          </a:ln>
        </p:spPr>
      </p:pic>
      <p:sp>
        <p:nvSpPr>
          <p:cNvPr id="403" name="CustomShape 1"/>
          <p:cNvSpPr/>
          <p:nvPr/>
        </p:nvSpPr>
        <p:spPr>
          <a:xfrm>
            <a:off x="4038480" y="533520"/>
            <a:ext cx="914040" cy="2437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04" name="Picture 3" descr=""/>
          <p:cNvPicPr/>
          <p:nvPr/>
        </p:nvPicPr>
        <p:blipFill>
          <a:blip r:embed="rId2"/>
          <a:stretch/>
        </p:blipFill>
        <p:spPr>
          <a:xfrm>
            <a:off x="4038480" y="838080"/>
            <a:ext cx="4889160" cy="1638000"/>
          </a:xfrm>
          <a:prstGeom prst="rect">
            <a:avLst/>
          </a:prstGeom>
          <a:ln>
            <a:noFill/>
          </a:ln>
        </p:spPr>
      </p:pic>
      <p:pic>
        <p:nvPicPr>
          <p:cNvPr id="405" name="Picture 4" descr=""/>
          <p:cNvPicPr/>
          <p:nvPr/>
        </p:nvPicPr>
        <p:blipFill>
          <a:blip r:embed="rId3"/>
          <a:stretch/>
        </p:blipFill>
        <p:spPr>
          <a:xfrm>
            <a:off x="1447920" y="2577960"/>
            <a:ext cx="7314840" cy="4117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3" dur="indefinite" restart="never" nodeType="tmRoot">
          <p:childTnLst>
            <p:seq>
              <p:cTn id="7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icture 1" descr=""/>
          <p:cNvPicPr/>
          <p:nvPr/>
        </p:nvPicPr>
        <p:blipFill>
          <a:blip r:embed="rId1"/>
          <a:stretch/>
        </p:blipFill>
        <p:spPr>
          <a:xfrm>
            <a:off x="2692440" y="765000"/>
            <a:ext cx="3758760" cy="5327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" dur="indefinite" restart="never" nodeType="tmRoot">
          <p:childTnLst>
            <p:seq>
              <p:cTn id="7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1" descr=""/>
          <p:cNvPicPr/>
          <p:nvPr/>
        </p:nvPicPr>
        <p:blipFill>
          <a:blip r:embed="rId1"/>
          <a:stretch/>
        </p:blipFill>
        <p:spPr>
          <a:xfrm>
            <a:off x="1271520" y="3657600"/>
            <a:ext cx="6714720" cy="3103200"/>
          </a:xfrm>
          <a:prstGeom prst="rect">
            <a:avLst/>
          </a:prstGeom>
          <a:ln>
            <a:noFill/>
          </a:ln>
        </p:spPr>
      </p:pic>
      <p:pic>
        <p:nvPicPr>
          <p:cNvPr id="408" name="Picture 2" descr=""/>
          <p:cNvPicPr/>
          <p:nvPr/>
        </p:nvPicPr>
        <p:blipFill>
          <a:blip r:embed="rId2"/>
          <a:stretch/>
        </p:blipFill>
        <p:spPr>
          <a:xfrm>
            <a:off x="2103480" y="96840"/>
            <a:ext cx="4936680" cy="362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7" dur="indefinite" restart="never" nodeType="tmRoot">
          <p:childTnLst>
            <p:seq>
              <p:cTn id="7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0" y="0"/>
            <a:ext cx="6244920" cy="6854400"/>
          </a:xfrm>
          <a:custGeom>
            <a:avLst/>
            <a:gdLst/>
            <a:ahLst/>
            <a:rect l="l" t="t" r="r" b="b"/>
            <a:pathLst>
              <a:path w="6245225" h="6854825">
                <a:moveTo>
                  <a:pt x="0" y="0"/>
                </a:moveTo>
                <a:lnTo>
                  <a:pt x="17348" y="0"/>
                </a:lnTo>
                <a:lnTo>
                  <a:pt x="17348" y="19041"/>
                </a:lnTo>
                <a:lnTo>
                  <a:pt x="0" y="1904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2"/>
          <p:cNvSpPr/>
          <p:nvPr/>
        </p:nvSpPr>
        <p:spPr>
          <a:xfrm>
            <a:off x="4952880" y="2895480"/>
            <a:ext cx="4187520" cy="3958920"/>
          </a:xfrm>
          <a:custGeom>
            <a:avLst/>
            <a:gdLst/>
            <a:ahLst/>
            <a:rect l="l" t="t" r="r" b="b"/>
            <a:pathLst>
              <a:path w="4187825" h="3959225">
                <a:moveTo>
                  <a:pt x="0" y="0"/>
                </a:moveTo>
                <a:lnTo>
                  <a:pt x="11633" y="0"/>
                </a:lnTo>
                <a:lnTo>
                  <a:pt x="11633" y="10998"/>
                </a:lnTo>
                <a:lnTo>
                  <a:pt x="0" y="109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CustomShape 3"/>
          <p:cNvSpPr/>
          <p:nvPr/>
        </p:nvSpPr>
        <p:spPr>
          <a:xfrm>
            <a:off x="5970600" y="63360"/>
            <a:ext cx="2962080" cy="2734920"/>
          </a:xfrm>
          <a:custGeom>
            <a:avLst/>
            <a:gdLst/>
            <a:ahLst/>
            <a:rect l="l" t="t" r="r" b="b"/>
            <a:pathLst>
              <a:path w="2962275" h="2735263">
                <a:moveTo>
                  <a:pt x="0" y="0"/>
                </a:moveTo>
                <a:lnTo>
                  <a:pt x="8230" y="0"/>
                </a:lnTo>
                <a:lnTo>
                  <a:pt x="8230" y="7598"/>
                </a:lnTo>
                <a:lnTo>
                  <a:pt x="0" y="75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1" name="Picture 4" descr=""/>
          <p:cNvPicPr/>
          <p:nvPr/>
        </p:nvPicPr>
        <p:blipFill>
          <a:blip r:embed="rId3"/>
          <a:stretch/>
        </p:blipFill>
        <p:spPr>
          <a:xfrm>
            <a:off x="210960" y="147600"/>
            <a:ext cx="8762760" cy="6559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Picture 1" descr=""/>
          <p:cNvPicPr/>
          <p:nvPr/>
        </p:nvPicPr>
        <p:blipFill>
          <a:blip r:embed="rId1"/>
          <a:stretch/>
        </p:blipFill>
        <p:spPr>
          <a:xfrm>
            <a:off x="0" y="477720"/>
            <a:ext cx="9143640" cy="5901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2690280" cy="2599920"/>
          </a:xfrm>
          <a:prstGeom prst="rect">
            <a:avLst/>
          </a:prstGeom>
          <a:ln>
            <a:noFill/>
          </a:ln>
        </p:spPr>
      </p:pic>
      <p:pic>
        <p:nvPicPr>
          <p:cNvPr id="313" name="Picture 2" descr=""/>
          <p:cNvPicPr/>
          <p:nvPr/>
        </p:nvPicPr>
        <p:blipFill>
          <a:blip r:embed="rId2"/>
          <a:stretch/>
        </p:blipFill>
        <p:spPr>
          <a:xfrm>
            <a:off x="3581280" y="1371600"/>
            <a:ext cx="5405040" cy="5397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533520" y="533520"/>
            <a:ext cx="2209320" cy="24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/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H.G. Wells</a:t>
            </a:r>
            <a:br/>
            <a:r>
              <a:rPr b="0" i="1" lang="en-US" sz="32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The War of the Worlds</a:t>
            </a:r>
            <a:br/>
            <a:r>
              <a:rPr b="0" lang="en-US" sz="320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(1898)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315" name="Picture 2" descr=""/>
          <p:cNvPicPr/>
          <p:nvPr/>
        </p:nvPicPr>
        <p:blipFill>
          <a:blip r:embed="rId1"/>
          <a:stretch/>
        </p:blipFill>
        <p:spPr>
          <a:xfrm>
            <a:off x="3673440" y="0"/>
            <a:ext cx="5468400" cy="6857640"/>
          </a:xfrm>
          <a:prstGeom prst="rect">
            <a:avLst/>
          </a:prstGeom>
          <a:ln>
            <a:noFill/>
          </a:ln>
        </p:spPr>
      </p:pic>
      <p:pic>
        <p:nvPicPr>
          <p:cNvPr id="316" name="Picture 3" descr=""/>
          <p:cNvPicPr/>
          <p:nvPr/>
        </p:nvPicPr>
        <p:blipFill>
          <a:blip r:embed="rId2"/>
          <a:stretch/>
        </p:blipFill>
        <p:spPr>
          <a:xfrm>
            <a:off x="0" y="0"/>
            <a:ext cx="3657240" cy="5295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icture 1" descr=""/>
          <p:cNvPicPr/>
          <p:nvPr/>
        </p:nvPicPr>
        <p:blipFill>
          <a:blip r:embed="rId1"/>
          <a:stretch/>
        </p:blipFill>
        <p:spPr>
          <a:xfrm>
            <a:off x="1185840" y="438120"/>
            <a:ext cx="6771960" cy="5981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1" descr=""/>
          <p:cNvPicPr/>
          <p:nvPr/>
        </p:nvPicPr>
        <p:blipFill>
          <a:blip r:embed="rId1"/>
          <a:stretch/>
        </p:blipFill>
        <p:spPr>
          <a:xfrm>
            <a:off x="1447920" y="9360"/>
            <a:ext cx="7505280" cy="6860880"/>
          </a:xfrm>
          <a:prstGeom prst="rect">
            <a:avLst/>
          </a:prstGeom>
          <a:ln>
            <a:noFill/>
          </a:ln>
        </p:spPr>
      </p:pic>
      <p:sp>
        <p:nvSpPr>
          <p:cNvPr id="319" name="CustomShape 1"/>
          <p:cNvSpPr/>
          <p:nvPr/>
        </p:nvSpPr>
        <p:spPr>
          <a:xfrm>
            <a:off x="54000" y="1440"/>
            <a:ext cx="4024080" cy="109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0" i="1" lang="en-US" sz="2400" spc="-1" strike="noStrike">
                <a:solidFill>
                  <a:srgbClr val="ffffff"/>
                </a:solidFill>
                <a:latin typeface="Bitstream Charter"/>
                <a:ea typeface="ＭＳ Ｐゴシック"/>
              </a:rPr>
              <a:t>Viking</a:t>
            </a:r>
            <a:r>
              <a:rPr b="0" lang="en-US" sz="2400" spc="-1" strike="noStrike">
                <a:solidFill>
                  <a:srgbClr val="ffffff"/>
                </a:solidFill>
                <a:latin typeface="Bitstream Charter"/>
                <a:ea typeface="ＭＳ Ｐゴシック"/>
              </a:rPr>
              <a:t> composite of Mars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Bitstream Charter"/>
                <a:ea typeface="ＭＳ Ｐゴシック"/>
              </a:rPr>
              <a:t>mid 1970’s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1" descr=""/>
          <p:cNvPicPr/>
          <p:nvPr/>
        </p:nvPicPr>
        <p:blipFill>
          <a:blip r:embed="rId1"/>
          <a:stretch/>
        </p:blipFill>
        <p:spPr>
          <a:xfrm>
            <a:off x="457200" y="228600"/>
            <a:ext cx="8096040" cy="6071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34685</TotalTime>
  <Application>LibreOffice/6.0.7.3$Linux_X86_64 LibreOffice_project/00m0$Build-3</Application>
  <Words>582</Words>
  <Paragraphs>218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1601-01-01T00:00:00Z</dcterms:created>
  <dc:creator/>
  <dc:description/>
  <dc:language>en-US</dc:language>
  <cp:lastModifiedBy/>
  <cp:lastPrinted>1601-01-01T00:00:00Z</cp:lastPrinted>
  <dcterms:modified xsi:type="dcterms:W3CDTF">2024-04-04T11:27:08Z</dcterms:modified>
  <cp:revision>29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40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40</vt:i4>
  </property>
</Properties>
</file>